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265" r:id="rId3"/>
    <p:sldId id="314" r:id="rId4"/>
    <p:sldId id="315" r:id="rId5"/>
    <p:sldId id="320" r:id="rId6"/>
    <p:sldId id="319" r:id="rId7"/>
    <p:sldId id="316" r:id="rId8"/>
    <p:sldId id="317" r:id="rId9"/>
    <p:sldId id="321" r:id="rId10"/>
    <p:sldId id="269" r:id="rId11"/>
    <p:sldId id="309" r:id="rId12"/>
    <p:sldId id="296" r:id="rId13"/>
    <p:sldId id="297" r:id="rId14"/>
    <p:sldId id="325" r:id="rId15"/>
    <p:sldId id="326" r:id="rId16"/>
    <p:sldId id="257" r:id="rId17"/>
    <p:sldId id="298" r:id="rId18"/>
    <p:sldId id="299" r:id="rId19"/>
    <p:sldId id="270" r:id="rId20"/>
    <p:sldId id="330" r:id="rId21"/>
    <p:sldId id="327" r:id="rId22"/>
    <p:sldId id="331" r:id="rId23"/>
    <p:sldId id="328" r:id="rId24"/>
    <p:sldId id="329" r:id="rId25"/>
    <p:sldId id="262" r:id="rId2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535"/>
    <a:srgbClr val="104486"/>
    <a:srgbClr val="323783"/>
    <a:srgbClr val="1E1E1E"/>
    <a:srgbClr val="F8F0D0"/>
    <a:srgbClr val="BFBFBF"/>
    <a:srgbClr val="BDD7EE"/>
    <a:srgbClr val="2F5597"/>
    <a:srgbClr val="849FC8"/>
    <a:srgbClr val="53B3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48" autoAdjust="0"/>
    <p:restoredTop sz="73834" autoAdjust="0"/>
  </p:normalViewPr>
  <p:slideViewPr>
    <p:cSldViewPr snapToGrid="0" showGuides="1">
      <p:cViewPr varScale="1">
        <p:scale>
          <a:sx n="85" d="100"/>
          <a:sy n="85" d="100"/>
        </p:scale>
        <p:origin x="1666" y="7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313FD-F659-4A98-8FB4-F1799511B7AB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CEA79-FDB9-4129-AEE0-A2F15E738B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4356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dirty="0"/>
              <a:t>같은 타입의 요소들을 연속적이고 인덱스에 의해서 순서를 가지도록 저장하고 있는</a:t>
            </a:r>
            <a:r>
              <a:rPr lang="ko-KR" altLang="en-US" baseline="0" dirty="0"/>
              <a:t> 자료구조</a:t>
            </a:r>
            <a:endParaRPr lang="en-US" altLang="ko-KR" baseline="0" dirty="0"/>
          </a:p>
          <a:p>
            <a:pPr marL="171450" indent="-171450">
              <a:buFontTx/>
              <a:buChar char="-"/>
            </a:pPr>
            <a:r>
              <a:rPr lang="ko-KR" altLang="en-US" baseline="0" dirty="0"/>
              <a:t>인덱스에 의해서 데이터에 바로 접근할 수 있는 것이 특징</a:t>
            </a:r>
            <a:endParaRPr lang="en-US" altLang="ko-KR" baseline="0" dirty="0"/>
          </a:p>
          <a:p>
            <a:pPr marL="171450" indent="-171450">
              <a:buFontTx/>
              <a:buChar char="-"/>
            </a:pPr>
            <a:r>
              <a:rPr lang="en-US" altLang="ko-KR" baseline="0" dirty="0"/>
              <a:t>Array</a:t>
            </a:r>
            <a:r>
              <a:rPr lang="ko-KR" altLang="en-US" baseline="0" dirty="0"/>
              <a:t>의 사이즈는 사전에 정해져야 한다는 단점 </a:t>
            </a:r>
            <a:endParaRPr lang="en-US" altLang="ko-KR" baseline="0" dirty="0"/>
          </a:p>
          <a:p>
            <a:pPr marL="171450" indent="-171450">
              <a:buFontTx/>
              <a:buChar char="-"/>
            </a:pPr>
            <a:r>
              <a:rPr lang="ko-KR" altLang="en-US" baseline="0" dirty="0"/>
              <a:t>인덱스를 이용해서 </a:t>
            </a:r>
            <a:r>
              <a:rPr lang="en-US" altLang="ko-KR" baseline="0" dirty="0"/>
              <a:t>element</a:t>
            </a:r>
            <a:r>
              <a:rPr lang="ko-KR" altLang="en-US" baseline="0" dirty="0"/>
              <a:t>를 삽입 삭제를 할 때 비용이 </a:t>
            </a:r>
            <a:r>
              <a:rPr lang="en-US" altLang="ko-KR" baseline="0" dirty="0"/>
              <a:t>linked list</a:t>
            </a:r>
            <a:r>
              <a:rPr lang="ko-KR" altLang="en-US" baseline="0" dirty="0"/>
              <a:t>보다 크다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CEA79-FDB9-4129-AEE0-A2F15E738BF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194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altLang="ko-KR" dirty="0" err="1"/>
              <a:t>i</a:t>
            </a:r>
            <a:r>
              <a:rPr lang="ko-KR" altLang="en-US" dirty="0"/>
              <a:t>번째 인덱스에 원하는 </a:t>
            </a:r>
            <a:r>
              <a:rPr lang="en-US" altLang="ko-KR" dirty="0"/>
              <a:t>element</a:t>
            </a:r>
            <a:r>
              <a:rPr lang="ko-KR" altLang="en-US" dirty="0"/>
              <a:t>를 삽입 하고 싶다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이때 저장된 기존 </a:t>
            </a:r>
            <a:r>
              <a:rPr lang="en-US" altLang="ko-KR" dirty="0"/>
              <a:t>element</a:t>
            </a:r>
            <a:r>
              <a:rPr lang="ko-KR" altLang="en-US" dirty="0"/>
              <a:t>들을 유지하면서 순차적이고 연속적으로 저장된 특징을 가지려면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삽입을 할 때  해당 </a:t>
            </a:r>
            <a:r>
              <a:rPr lang="en-US" altLang="ko-KR" dirty="0"/>
              <a:t>index</a:t>
            </a:r>
            <a:r>
              <a:rPr lang="ko-KR" altLang="en-US" dirty="0"/>
              <a:t>보다 </a:t>
            </a:r>
            <a:r>
              <a:rPr lang="en-US" altLang="ko-KR" dirty="0"/>
              <a:t>index</a:t>
            </a:r>
            <a:r>
              <a:rPr lang="ko-KR" altLang="en-US" dirty="0"/>
              <a:t>가 크거나 같은 위치의 </a:t>
            </a:r>
            <a:r>
              <a:rPr lang="en-US" altLang="ko-KR" dirty="0"/>
              <a:t>element</a:t>
            </a:r>
            <a:r>
              <a:rPr lang="ko-KR" altLang="en-US" baseline="0" dirty="0"/>
              <a:t>들 </a:t>
            </a:r>
            <a:r>
              <a:rPr lang="en-US" altLang="ko-KR" baseline="0" dirty="0"/>
              <a:t>index +1</a:t>
            </a:r>
            <a:r>
              <a:rPr lang="ko-KR" altLang="en-US" baseline="0" dirty="0"/>
              <a:t>씩 </a:t>
            </a:r>
            <a:r>
              <a:rPr lang="en-US" altLang="ko-KR" baseline="0" dirty="0"/>
              <a:t>shift </a:t>
            </a:r>
          </a:p>
          <a:p>
            <a:pPr marL="171450" indent="-171450">
              <a:buFontTx/>
              <a:buChar char="-"/>
            </a:pPr>
            <a:r>
              <a:rPr lang="ko-KR" altLang="en-US" baseline="0" dirty="0"/>
              <a:t>그리고 해당 </a:t>
            </a:r>
            <a:r>
              <a:rPr lang="en-US" altLang="ko-KR" baseline="0" dirty="0"/>
              <a:t>index</a:t>
            </a:r>
            <a:r>
              <a:rPr lang="ko-KR" altLang="en-US" baseline="0" dirty="0"/>
              <a:t>에 원하는 </a:t>
            </a:r>
            <a:r>
              <a:rPr lang="en-US" altLang="ko-KR" baseline="0" dirty="0"/>
              <a:t>element </a:t>
            </a:r>
            <a:r>
              <a:rPr lang="ko-KR" altLang="en-US" baseline="0" dirty="0"/>
              <a:t>삽입</a:t>
            </a:r>
            <a:endParaRPr lang="en-US" altLang="ko-KR" baseline="0" dirty="0"/>
          </a:p>
          <a:p>
            <a:pPr marL="171450" indent="-171450">
              <a:buFontTx/>
              <a:buChar char="-"/>
            </a:pPr>
            <a:r>
              <a:rPr lang="ko-KR" altLang="en-US" baseline="0" dirty="0"/>
              <a:t>최악의 경우 배열 내의 원소 수에 비례하는 </a:t>
            </a:r>
            <a:r>
              <a:rPr lang="en-US" altLang="ko-KR" baseline="0" dirty="0"/>
              <a:t>cost</a:t>
            </a:r>
            <a:r>
              <a:rPr lang="ko-KR" altLang="en-US" baseline="0" dirty="0"/>
              <a:t> </a:t>
            </a:r>
            <a:r>
              <a:rPr lang="en-US" altLang="ko-KR" baseline="0" dirty="0"/>
              <a:t>  </a:t>
            </a:r>
            <a:endParaRPr lang="en-US" altLang="ko-KR" dirty="0"/>
          </a:p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CEA79-FDB9-4129-AEE0-A2F15E738BF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7789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altLang="ko-KR" dirty="0" err="1"/>
              <a:t>i</a:t>
            </a:r>
            <a:r>
              <a:rPr lang="ko-KR" altLang="en-US" dirty="0"/>
              <a:t>번째 인덱스에 </a:t>
            </a:r>
            <a:r>
              <a:rPr lang="en-US" altLang="ko-KR" dirty="0"/>
              <a:t>element</a:t>
            </a:r>
            <a:r>
              <a:rPr lang="ko-KR" altLang="en-US" dirty="0"/>
              <a:t>를 삭제 하고 싶다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이때 저장된 기존 </a:t>
            </a:r>
            <a:r>
              <a:rPr lang="en-US" altLang="ko-KR" dirty="0"/>
              <a:t>element</a:t>
            </a:r>
            <a:r>
              <a:rPr lang="ko-KR" altLang="en-US" dirty="0"/>
              <a:t>들을 유지하면서 순차적이고 연속적으로 저장된 특징을 가지려면</a:t>
            </a:r>
            <a:endParaRPr lang="en-US" altLang="ko-KR" dirty="0"/>
          </a:p>
          <a:p>
            <a:pPr marL="171450" marR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baseline="0" dirty="0"/>
              <a:t>삭제를 원하는 </a:t>
            </a:r>
            <a:r>
              <a:rPr lang="en-US" altLang="ko-KR" baseline="0" dirty="0"/>
              <a:t>index</a:t>
            </a:r>
            <a:r>
              <a:rPr lang="ko-KR" altLang="en-US" baseline="0" dirty="0"/>
              <a:t>에 </a:t>
            </a:r>
            <a:r>
              <a:rPr lang="en-US" altLang="ko-KR" baseline="0" dirty="0"/>
              <a:t>element </a:t>
            </a:r>
            <a:r>
              <a:rPr lang="ko-KR" altLang="en-US" baseline="0" dirty="0"/>
              <a:t>따로 저장 </a:t>
            </a:r>
            <a:r>
              <a:rPr lang="en-US" altLang="ko-KR" baseline="0" dirty="0"/>
              <a:t>(</a:t>
            </a:r>
            <a:r>
              <a:rPr lang="ko-KR" altLang="en-US" baseline="0" dirty="0"/>
              <a:t>이후 반환</a:t>
            </a:r>
            <a:r>
              <a:rPr lang="en-US" altLang="ko-KR" baseline="0" dirty="0"/>
              <a:t>)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삭제 원하는 </a:t>
            </a:r>
            <a:r>
              <a:rPr lang="en-US" altLang="ko-KR" dirty="0"/>
              <a:t>index</a:t>
            </a:r>
            <a:r>
              <a:rPr lang="ko-KR" altLang="en-US" dirty="0"/>
              <a:t>보다 </a:t>
            </a:r>
            <a:r>
              <a:rPr lang="en-US" altLang="ko-KR" dirty="0"/>
              <a:t>index</a:t>
            </a:r>
            <a:r>
              <a:rPr lang="ko-KR" altLang="en-US" dirty="0"/>
              <a:t>가 큰 위치의 </a:t>
            </a:r>
            <a:r>
              <a:rPr lang="en-US" altLang="ko-KR" dirty="0"/>
              <a:t>element</a:t>
            </a:r>
            <a:r>
              <a:rPr lang="ko-KR" altLang="en-US" baseline="0" dirty="0"/>
              <a:t>들 </a:t>
            </a:r>
            <a:r>
              <a:rPr lang="en-US" altLang="ko-KR" baseline="0" dirty="0"/>
              <a:t>index -1</a:t>
            </a:r>
            <a:r>
              <a:rPr lang="ko-KR" altLang="en-US" baseline="0" dirty="0"/>
              <a:t>씩 </a:t>
            </a:r>
            <a:r>
              <a:rPr lang="en-US" altLang="ko-KR" baseline="0" dirty="0"/>
              <a:t>shift </a:t>
            </a:r>
          </a:p>
          <a:p>
            <a:pPr marL="171450" indent="-171450">
              <a:buFontTx/>
              <a:buChar char="-"/>
            </a:pPr>
            <a:r>
              <a:rPr lang="ko-KR" altLang="en-US" baseline="0" dirty="0"/>
              <a:t>최악의 경우 배열 내의 원소 수에 비례하는 </a:t>
            </a:r>
            <a:r>
              <a:rPr lang="en-US" altLang="ko-KR" baseline="0" dirty="0"/>
              <a:t>cost</a:t>
            </a:r>
            <a:r>
              <a:rPr lang="ko-KR" altLang="en-US" baseline="0" dirty="0"/>
              <a:t> </a:t>
            </a:r>
            <a:r>
              <a:rPr lang="en-US" altLang="ko-KR" baseline="0" dirty="0"/>
              <a:t> 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CEA79-FDB9-4129-AEE0-A2F15E738BF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57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altLang="ko-KR" dirty="0" err="1"/>
              <a:t>i</a:t>
            </a:r>
            <a:r>
              <a:rPr lang="ko-KR" altLang="en-US" dirty="0"/>
              <a:t>번째 인덱스에 </a:t>
            </a:r>
            <a:r>
              <a:rPr lang="en-US" altLang="ko-KR" dirty="0"/>
              <a:t>element</a:t>
            </a:r>
            <a:r>
              <a:rPr lang="ko-KR" altLang="en-US" dirty="0"/>
              <a:t>를 삭제 하고 싶다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이때 저장된 기존 </a:t>
            </a:r>
            <a:r>
              <a:rPr lang="en-US" altLang="ko-KR" dirty="0"/>
              <a:t>element</a:t>
            </a:r>
            <a:r>
              <a:rPr lang="ko-KR" altLang="en-US" dirty="0"/>
              <a:t>들을 유지하면서 순차적이고 연속적으로 저장된 특징을 가지려면</a:t>
            </a:r>
            <a:endParaRPr lang="en-US" altLang="ko-KR" dirty="0"/>
          </a:p>
          <a:p>
            <a:pPr marL="171450" marR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baseline="0" dirty="0"/>
              <a:t>삭제를 원하는 </a:t>
            </a:r>
            <a:r>
              <a:rPr lang="en-US" altLang="ko-KR" baseline="0" dirty="0"/>
              <a:t>index</a:t>
            </a:r>
            <a:r>
              <a:rPr lang="ko-KR" altLang="en-US" baseline="0" dirty="0"/>
              <a:t>에 </a:t>
            </a:r>
            <a:r>
              <a:rPr lang="en-US" altLang="ko-KR" baseline="0" dirty="0"/>
              <a:t>element </a:t>
            </a:r>
            <a:r>
              <a:rPr lang="ko-KR" altLang="en-US" baseline="0" dirty="0"/>
              <a:t>따로 저장 </a:t>
            </a:r>
            <a:r>
              <a:rPr lang="en-US" altLang="ko-KR" baseline="0" dirty="0"/>
              <a:t>(</a:t>
            </a:r>
            <a:r>
              <a:rPr lang="ko-KR" altLang="en-US" baseline="0" dirty="0"/>
              <a:t>이후 반환</a:t>
            </a:r>
            <a:r>
              <a:rPr lang="en-US" altLang="ko-KR" baseline="0" dirty="0"/>
              <a:t>)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삭제 원하는 </a:t>
            </a:r>
            <a:r>
              <a:rPr lang="en-US" altLang="ko-KR" dirty="0"/>
              <a:t>index</a:t>
            </a:r>
            <a:r>
              <a:rPr lang="ko-KR" altLang="en-US" dirty="0"/>
              <a:t>보다 </a:t>
            </a:r>
            <a:r>
              <a:rPr lang="en-US" altLang="ko-KR" dirty="0"/>
              <a:t>index</a:t>
            </a:r>
            <a:r>
              <a:rPr lang="ko-KR" altLang="en-US" dirty="0"/>
              <a:t>가 큰 위치의 </a:t>
            </a:r>
            <a:r>
              <a:rPr lang="en-US" altLang="ko-KR" dirty="0"/>
              <a:t>element</a:t>
            </a:r>
            <a:r>
              <a:rPr lang="ko-KR" altLang="en-US" baseline="0" dirty="0"/>
              <a:t>들 </a:t>
            </a:r>
            <a:r>
              <a:rPr lang="en-US" altLang="ko-KR" baseline="0" dirty="0"/>
              <a:t>index -1</a:t>
            </a:r>
            <a:r>
              <a:rPr lang="ko-KR" altLang="en-US" baseline="0" dirty="0"/>
              <a:t>씩 </a:t>
            </a:r>
            <a:r>
              <a:rPr lang="en-US" altLang="ko-KR" baseline="0" dirty="0"/>
              <a:t>shift </a:t>
            </a:r>
          </a:p>
          <a:p>
            <a:pPr marL="171450" indent="-171450">
              <a:buFontTx/>
              <a:buChar char="-"/>
            </a:pPr>
            <a:r>
              <a:rPr lang="ko-KR" altLang="en-US" baseline="0" dirty="0"/>
              <a:t>최악의 경우 배열 내의 원소 수에 비례하는 </a:t>
            </a:r>
            <a:r>
              <a:rPr lang="en-US" altLang="ko-KR" baseline="0" dirty="0"/>
              <a:t>cost</a:t>
            </a:r>
            <a:r>
              <a:rPr lang="ko-KR" altLang="en-US" baseline="0" dirty="0"/>
              <a:t> </a:t>
            </a:r>
            <a:r>
              <a:rPr lang="en-US" altLang="ko-KR" baseline="0" dirty="0"/>
              <a:t> 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CEA79-FDB9-4129-AEE0-A2F15E738BF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797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- </a:t>
            </a:r>
            <a:r>
              <a:rPr lang="ko-KR" altLang="en-US" dirty="0"/>
              <a:t>배열을 이용한 기본연산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CEA79-FDB9-4129-AEE0-A2F15E738BF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557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baseline="0" dirty="0"/>
              <a:t>배열을 이용해서 기본연산을 수행할 수 있는 </a:t>
            </a:r>
            <a:r>
              <a:rPr lang="en-US" altLang="ko-KR" baseline="0" dirty="0"/>
              <a:t>Class</a:t>
            </a:r>
            <a:r>
              <a:rPr lang="ko-KR" altLang="en-US" baseline="0" dirty="0"/>
              <a:t>를 구현하려고 한다</a:t>
            </a:r>
            <a:r>
              <a:rPr lang="en-US" altLang="ko-KR" baseline="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baseline="0" dirty="0"/>
              <a:t>배열을 </a:t>
            </a:r>
            <a:r>
              <a:rPr lang="en-US" altLang="ko-KR" baseline="0" dirty="0"/>
              <a:t>0</a:t>
            </a:r>
            <a:r>
              <a:rPr lang="ko-KR" altLang="en-US" baseline="0" dirty="0"/>
              <a:t>으로 초기화 한 이유는 실제로는 배열이 </a:t>
            </a:r>
            <a:r>
              <a:rPr lang="en-US" altLang="ko-KR" baseline="0" dirty="0"/>
              <a:t>size</a:t>
            </a:r>
            <a:r>
              <a:rPr lang="ko-KR" altLang="en-US" baseline="0" dirty="0"/>
              <a:t>에 맞게 할당이 되어 모든 </a:t>
            </a:r>
            <a:r>
              <a:rPr lang="en-US" altLang="ko-KR" baseline="0" dirty="0"/>
              <a:t>index</a:t>
            </a:r>
            <a:r>
              <a:rPr lang="ko-KR" altLang="en-US" baseline="0" dirty="0"/>
              <a:t>에 접근 할 수 있지만 </a:t>
            </a:r>
            <a:br>
              <a:rPr lang="en-US" altLang="ko-KR" baseline="0" dirty="0"/>
            </a:br>
            <a:r>
              <a:rPr lang="ko-KR" altLang="en-US" baseline="0" dirty="0"/>
              <a:t>연속적이지 않은 </a:t>
            </a:r>
            <a:r>
              <a:rPr lang="en-US" altLang="ko-KR" baseline="0" dirty="0"/>
              <a:t>index</a:t>
            </a:r>
            <a:r>
              <a:rPr lang="ko-KR" altLang="en-US" baseline="0" dirty="0"/>
              <a:t>에 접근 하지 못하게 하기 위해 원소 </a:t>
            </a:r>
            <a:r>
              <a:rPr lang="en-US" altLang="ko-KR" baseline="0" dirty="0"/>
              <a:t>0</a:t>
            </a:r>
            <a:r>
              <a:rPr lang="ko-KR" altLang="en-US" baseline="0" dirty="0"/>
              <a:t>이 저장된 위치는 현재 원소가 없는 </a:t>
            </a:r>
            <a:r>
              <a:rPr lang="en-US" altLang="ko-KR" baseline="0" dirty="0"/>
              <a:t>index</a:t>
            </a:r>
            <a:r>
              <a:rPr lang="ko-KR" altLang="en-US" baseline="0" dirty="0"/>
              <a:t>라고 생각</a:t>
            </a:r>
            <a:endParaRPr lang="en-US" altLang="ko-KR" baseline="0" dirty="0"/>
          </a:p>
          <a:p>
            <a:pPr marL="171450" indent="-171450">
              <a:buFontTx/>
              <a:buChar char="-"/>
            </a:pPr>
            <a:r>
              <a:rPr lang="en-US" altLang="ko-KR" baseline="0" dirty="0"/>
              <a:t>at(index) </a:t>
            </a:r>
            <a:r>
              <a:rPr lang="ko-KR" altLang="en-US" baseline="0" dirty="0"/>
              <a:t>함수 </a:t>
            </a:r>
            <a:r>
              <a:rPr lang="en-US" altLang="ko-KR" baseline="0" dirty="0"/>
              <a:t>index</a:t>
            </a:r>
            <a:r>
              <a:rPr lang="ko-KR" altLang="en-US" baseline="0" dirty="0"/>
              <a:t>에 저장된 값 반환 그리고 저장된 값이 없는 </a:t>
            </a:r>
            <a:r>
              <a:rPr lang="en-US" altLang="ko-KR" baseline="0" dirty="0"/>
              <a:t>index</a:t>
            </a:r>
            <a:r>
              <a:rPr lang="ko-KR" altLang="en-US" baseline="0" dirty="0"/>
              <a:t>에 대해 예외처리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CEA79-FDB9-4129-AEE0-A2F15E738BF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7442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altLang="ko-KR" dirty="0"/>
              <a:t>set(index , element) </a:t>
            </a:r>
            <a:r>
              <a:rPr lang="ko-KR" altLang="en-US" dirty="0"/>
              <a:t>함수 해당 </a:t>
            </a:r>
            <a:r>
              <a:rPr lang="en-US" altLang="ko-KR" dirty="0"/>
              <a:t>index</a:t>
            </a:r>
            <a:r>
              <a:rPr lang="ko-KR" altLang="en-US" dirty="0"/>
              <a:t>에 원하는 </a:t>
            </a:r>
            <a:r>
              <a:rPr lang="en-US" altLang="ko-KR" dirty="0"/>
              <a:t>element</a:t>
            </a:r>
            <a:r>
              <a:rPr lang="en-US" altLang="ko-KR" baseline="0" dirty="0"/>
              <a:t> </a:t>
            </a:r>
            <a:r>
              <a:rPr lang="ko-KR" altLang="en-US" baseline="0" dirty="0"/>
              <a:t>덮어씌우기 </a:t>
            </a:r>
            <a:r>
              <a:rPr lang="en-US" altLang="ko-KR" baseline="0" dirty="0"/>
              <a:t> </a:t>
            </a:r>
            <a:r>
              <a:rPr lang="ko-KR" altLang="en-US" baseline="0" dirty="0"/>
              <a:t>그리고 저장된 값이 없는 </a:t>
            </a:r>
            <a:r>
              <a:rPr lang="en-US" altLang="ko-KR" baseline="0" dirty="0"/>
              <a:t>index</a:t>
            </a:r>
            <a:r>
              <a:rPr lang="ko-KR" altLang="en-US" baseline="0" dirty="0"/>
              <a:t>에 대해서 예외처리</a:t>
            </a:r>
            <a:endParaRPr lang="en-US" altLang="ko-KR" baseline="0" dirty="0"/>
          </a:p>
          <a:p>
            <a:pPr marL="171450" indent="-171450">
              <a:buFontTx/>
              <a:buChar char="-"/>
            </a:pPr>
            <a:r>
              <a:rPr lang="en-US" altLang="ko-KR" baseline="0" dirty="0"/>
              <a:t>add(index , element) </a:t>
            </a:r>
            <a:r>
              <a:rPr lang="ko-KR" altLang="en-US" baseline="0" dirty="0"/>
              <a:t>함수 해당 </a:t>
            </a:r>
            <a:r>
              <a:rPr lang="en-US" altLang="ko-KR" baseline="0" dirty="0"/>
              <a:t>index</a:t>
            </a:r>
            <a:r>
              <a:rPr lang="ko-KR" altLang="en-US" baseline="0" dirty="0"/>
              <a:t>에 원하는 </a:t>
            </a:r>
            <a:r>
              <a:rPr lang="en-US" altLang="ko-KR" baseline="0" dirty="0"/>
              <a:t>element </a:t>
            </a:r>
            <a:r>
              <a:rPr lang="ko-KR" altLang="en-US" baseline="0" dirty="0"/>
              <a:t>삽입 </a:t>
            </a:r>
            <a:r>
              <a:rPr lang="en-US" altLang="ko-KR" baseline="0" dirty="0"/>
              <a:t>(</a:t>
            </a:r>
            <a:r>
              <a:rPr lang="ko-KR" altLang="en-US" baseline="0" dirty="0"/>
              <a:t>강의노트 앞부분 삽입 내용</a:t>
            </a:r>
            <a:r>
              <a:rPr lang="en-US" altLang="ko-KR" baseline="0" dirty="0"/>
              <a:t>) </a:t>
            </a:r>
            <a:r>
              <a:rPr lang="ko-KR" altLang="en-US" baseline="0" dirty="0"/>
              <a:t>그리고 저장된 값이 없는 </a:t>
            </a:r>
            <a:r>
              <a:rPr lang="en-US" altLang="ko-KR" baseline="0" dirty="0"/>
              <a:t>index</a:t>
            </a:r>
            <a:r>
              <a:rPr lang="ko-KR" altLang="en-US" baseline="0" dirty="0"/>
              <a:t>에 대해 예외처리</a:t>
            </a:r>
            <a:endParaRPr lang="en-US" altLang="ko-KR" baseline="0" dirty="0"/>
          </a:p>
          <a:p>
            <a:pPr marL="0" indent="0">
              <a:buFontTx/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CEA79-FDB9-4129-AEE0-A2F15E738BF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070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- </a:t>
            </a:r>
            <a:r>
              <a:rPr lang="ko-KR" altLang="en-US" dirty="0"/>
              <a:t>배열을 이용한 기본연산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CEA79-FDB9-4129-AEE0-A2F15E738BF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990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77333" y="2421467"/>
            <a:ext cx="7772400" cy="1088496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ko-KR" altLang="en-US" dirty="0"/>
              <a:t>강의 주제 입력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106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F9DDB14-F8A3-46CF-B42F-19826FA3BD05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BD5B76C-4D25-41A4-871A-130C1A933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997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F9DDB14-F8A3-46CF-B42F-19826FA3BD05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BD5B76C-4D25-41A4-871A-130C1A933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874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F9DDB14-F8A3-46CF-B42F-19826FA3BD05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BD5B76C-4D25-41A4-871A-130C1A933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234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F9DDB14-F8A3-46CF-B42F-19826FA3BD05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BD5B76C-4D25-41A4-871A-130C1A933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633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F9DDB14-F8A3-46CF-B42F-19826FA3BD05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BD5B76C-4D25-41A4-871A-130C1A933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24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F9DDB14-F8A3-46CF-B42F-19826FA3BD05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BD5B76C-4D25-41A4-871A-130C1A933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326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F9DDB14-F8A3-46CF-B42F-19826FA3BD05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BD5B76C-4D25-41A4-871A-130C1A933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575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F9DDB14-F8A3-46CF-B42F-19826FA3BD05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BD5B76C-4D25-41A4-871A-130C1A933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993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F9DDB14-F8A3-46CF-B42F-19826FA3BD05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BD5B76C-4D25-41A4-871A-130C1A933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645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4F9DDB14-F8A3-46CF-B42F-19826FA3BD05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BD5B76C-4D25-41A4-871A-130C1A933D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56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7933" y="119594"/>
            <a:ext cx="8227484" cy="523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세부제목 영역입니다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801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3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3333" y="2237345"/>
            <a:ext cx="5382387" cy="1088496"/>
          </a:xfrm>
        </p:spPr>
        <p:txBody>
          <a:bodyPr/>
          <a:lstStyle/>
          <a:p>
            <a:r>
              <a:rPr lang="ko-KR" altLang="en-US" dirty="0">
                <a:solidFill>
                  <a:srgbClr val="E73535"/>
                </a:solidFill>
              </a:rPr>
              <a:t>배열</a:t>
            </a:r>
          </a:p>
        </p:txBody>
      </p:sp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78DAC757-AF52-42F6-88E2-B9ADE2B23F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410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32"/>
    </mc:Choice>
    <mc:Fallback xmlns="">
      <p:transition spd="slow" advTm="13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pic>
        <p:nvPicPr>
          <p:cNvPr id="4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5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883607"/>
            <a:ext cx="335280" cy="335280"/>
          </a:xfrm>
          <a:prstGeom prst="rect">
            <a:avLst/>
          </a:prstGeom>
          <a:noFill/>
        </p:spPr>
      </p:pic>
      <p:sp>
        <p:nvSpPr>
          <p:cNvPr id="7" name="TextBox 43"/>
          <p:cNvSpPr txBox="1">
            <a:spLocks noChangeAspect="1"/>
          </p:cNvSpPr>
          <p:nvPr/>
        </p:nvSpPr>
        <p:spPr>
          <a:xfrm>
            <a:off x="651909" y="1155306"/>
            <a:ext cx="316112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</a:p>
        </p:txBody>
      </p:sp>
      <p:sp>
        <p:nvSpPr>
          <p:cNvPr id="8" name="TextBox 36"/>
          <p:cNvSpPr txBox="1"/>
          <p:nvPr/>
        </p:nvSpPr>
        <p:spPr>
          <a:xfrm>
            <a:off x="841351" y="1893131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 리스트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42"/>
          <p:cNvSpPr txBox="1"/>
          <p:nvPr/>
        </p:nvSpPr>
        <p:spPr>
          <a:xfrm>
            <a:off x="1212829" y="4470372"/>
            <a:ext cx="5919832" cy="3231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 리스트 </a:t>
            </a:r>
            <a:r>
              <a:rPr lang="en-US" altLang="ko-KR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노드들이 선형적으로 순서화된 형태의 집합체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7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B283F35D-71D0-924A-A2E2-899FEEA1E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41351" y="4450524"/>
            <a:ext cx="335280" cy="335280"/>
          </a:xfrm>
          <a:prstGeom prst="rect">
            <a:avLst/>
          </a:prstGeom>
          <a:noFill/>
        </p:spPr>
      </p:pic>
      <p:sp>
        <p:nvSpPr>
          <p:cNvPr id="18" name="TextBox 36">
            <a:extLst>
              <a:ext uri="{FF2B5EF4-FFF2-40B4-BE49-F238E27FC236}">
                <a16:creationId xmlns:a16="http://schemas.microsoft.com/office/drawing/2014/main" id="{3B27CA74-1A33-5D4D-9C3C-66CC83EBA8DD}"/>
              </a:ext>
            </a:extLst>
          </p:cNvPr>
          <p:cNvSpPr txBox="1"/>
          <p:nvPr/>
        </p:nvSpPr>
        <p:spPr>
          <a:xfrm>
            <a:off x="860400" y="4460048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sp>
        <p:nvSpPr>
          <p:cNvPr id="19" name="TextBox 42">
            <a:extLst>
              <a:ext uri="{FF2B5EF4-FFF2-40B4-BE49-F238E27FC236}">
                <a16:creationId xmlns:a16="http://schemas.microsoft.com/office/drawing/2014/main" id="{B99A1521-C23D-744C-A62D-DAC45655E36C}"/>
              </a:ext>
            </a:extLst>
          </p:cNvPr>
          <p:cNvSpPr txBox="1"/>
          <p:nvPr/>
        </p:nvSpPr>
        <p:spPr>
          <a:xfrm>
            <a:off x="1191569" y="1873988"/>
            <a:ext cx="7433848" cy="12464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노드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: &lt;</a:t>
            </a:r>
            <a:r>
              <a:rPr lang="ko-KR" altLang="en-US" sz="1500" b="1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원소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500" b="1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주소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&gt;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과 같이 </a:t>
            </a:r>
            <a:r>
              <a:rPr lang="ko-KR" altLang="en-US" sz="15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원소값</a:t>
            </a:r>
            <a:r>
              <a:rPr lang="ko-KR" altLang="en-US" sz="1500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과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다음 </a:t>
            </a:r>
            <a:r>
              <a:rPr lang="ko-KR" altLang="en-US" sz="15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노드</a:t>
            </a:r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주소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 저장하는 단위구조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    </a:t>
            </a:r>
          </a:p>
          <a:p>
            <a:pPr algn="l"/>
            <a:r>
              <a:rPr lang="en-US" altLang="ko-KR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      </a:t>
            </a:r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데이터 필드 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– 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저장할 원소의 형태에 따라 하나 이상의 필드로 구성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      </a:t>
            </a:r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링크 필드 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– 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메모리 참조 변수를 사용하여 주소에 대한 </a:t>
            </a:r>
            <a:r>
              <a:rPr lang="ko-KR" altLang="en-US" sz="1500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참조값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저장 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    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3486506" y="2977520"/>
            <a:ext cx="2503572" cy="1406415"/>
            <a:chOff x="3259889" y="2552500"/>
            <a:chExt cx="2503572" cy="1406415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DD572617-F14B-C542-8D2D-F77C8EEDE1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343" r="28002"/>
            <a:stretch/>
          </p:blipFill>
          <p:spPr>
            <a:xfrm>
              <a:off x="3259889" y="2619799"/>
              <a:ext cx="2503572" cy="1339116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3370726" y="2552501"/>
              <a:ext cx="7302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데이터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215830" y="2552500"/>
              <a:ext cx="5916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링크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10746" y="3534110"/>
              <a:ext cx="1468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&lt;</a:t>
              </a:r>
              <a:r>
                <a:rPr lang="ko-KR" altLang="en-US" dirty="0"/>
                <a:t>원소</a:t>
              </a:r>
              <a:r>
                <a:rPr lang="en-US" altLang="ko-KR" dirty="0"/>
                <a:t>,</a:t>
              </a:r>
              <a:r>
                <a:rPr lang="ko-KR" altLang="en-US" dirty="0"/>
                <a:t>주소</a:t>
              </a:r>
              <a:r>
                <a:rPr lang="en-US" altLang="ko-KR" dirty="0"/>
                <a:t>&gt;</a:t>
              </a:r>
              <a:endParaRPr lang="ko-KR" altLang="en-US" dirty="0"/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DD572617-F14B-C542-8D2D-F77C8EEDE1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180" y="5039679"/>
            <a:ext cx="6872224" cy="869504"/>
          </a:xfrm>
          <a:prstGeom prst="rect">
            <a:avLst/>
          </a:prstGeom>
        </p:spPr>
      </p:pic>
      <p:pic>
        <p:nvPicPr>
          <p:cNvPr id="30" name="오디오 29">
            <a:hlinkClick r:id="" action="ppaction://media"/>
            <a:extLst>
              <a:ext uri="{FF2B5EF4-FFF2-40B4-BE49-F238E27FC236}">
                <a16:creationId xmlns:a16="http://schemas.microsoft.com/office/drawing/2014/main" id="{6C9FDC9E-215B-4BF0-AC96-85B498EB0F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03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67"/>
    </mc:Choice>
    <mc:Fallback xmlns="">
      <p:transition spd="slow" advTm="25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1" x="4052888" y="5124450"/>
          <p14:tracePt t="308" x="4027488" y="5106988"/>
          <p14:tracePt t="314" x="4019550" y="5073650"/>
          <p14:tracePt t="322" x="3994150" y="5048250"/>
          <p14:tracePt t="330" x="3986213" y="5030788"/>
          <p14:tracePt t="338" x="3976688" y="4997450"/>
          <p14:tracePt t="346" x="3960813" y="4972050"/>
          <p14:tracePt t="354" x="3935413" y="4937125"/>
          <p14:tracePt t="362" x="3908425" y="4886325"/>
          <p14:tracePt t="370" x="3883025" y="4852988"/>
          <p14:tracePt t="378" x="3849688" y="4818063"/>
          <p14:tracePt t="386" x="3806825" y="4749800"/>
          <p14:tracePt t="396" x="3781425" y="4699000"/>
          <p14:tracePt t="402" x="3722688" y="4640263"/>
          <p14:tracePt t="412" x="3679825" y="4564063"/>
          <p14:tracePt t="418" x="3646488" y="4521200"/>
          <p14:tracePt t="429" x="3603625" y="4486275"/>
          <p14:tracePt t="434" x="3578225" y="4445000"/>
          <p14:tracePt t="446" x="3560763" y="4435475"/>
          <p14:tracePt t="450" x="3543300" y="4410075"/>
          <p14:tracePt t="462" x="3535363" y="4394200"/>
          <p14:tracePt t="466" x="3527425" y="4384675"/>
          <p14:tracePt t="477" x="3517900" y="4384675"/>
          <p14:tracePt t="482" x="3509963" y="4368800"/>
          <p14:tracePt t="498" x="3509963" y="4359275"/>
          <p14:tracePt t="530" x="3509963" y="4351338"/>
          <p14:tracePt t="756" x="3502025" y="4341813"/>
          <p14:tracePt t="988" x="3492500" y="4333875"/>
          <p14:tracePt t="1004" x="3484563" y="4333875"/>
          <p14:tracePt t="1013" x="3484563" y="4325938"/>
          <p14:tracePt t="1022" x="3484563" y="4316413"/>
          <p14:tracePt t="1030" x="3475038" y="4308475"/>
          <p14:tracePt t="1044" x="3475038" y="4291013"/>
          <p14:tracePt t="1050" x="3467100" y="4283075"/>
          <p14:tracePt t="1066" x="3459163" y="4275138"/>
          <p14:tracePt t="1370" x="3459163" y="4257675"/>
          <p14:tracePt t="1378" x="3433763" y="4240213"/>
          <p14:tracePt t="1386" x="3408363" y="4214813"/>
          <p14:tracePt t="1394" x="3398838" y="4206875"/>
          <p14:tracePt t="1402" x="3390900" y="4197350"/>
          <p14:tracePt t="1426" x="3382963" y="4189413"/>
          <p14:tracePt t="1627" x="3373438" y="4181475"/>
          <p14:tracePt t="1635" x="3365500" y="4171950"/>
          <p14:tracePt t="1645" x="3348038" y="4164013"/>
          <p14:tracePt t="1651" x="3330575" y="4146550"/>
          <p14:tracePt t="1660" x="3314700" y="4138613"/>
          <p14:tracePt t="1667" x="3297238" y="4130675"/>
          <p14:tracePt t="1677" x="3271838" y="4121150"/>
          <p14:tracePt t="1682" x="3238500" y="4113213"/>
          <p14:tracePt t="1693" x="3221038" y="4095750"/>
          <p14:tracePt t="1698" x="3186113" y="4087813"/>
          <p14:tracePt t="1710" x="3170238" y="4079875"/>
          <p14:tracePt t="1715" x="3135313" y="4070350"/>
          <p14:tracePt t="1726" x="3109913" y="4062413"/>
          <p14:tracePt t="1731" x="3084513" y="4052888"/>
          <p14:tracePt t="1739" x="3076575" y="4052888"/>
          <p14:tracePt t="1746" x="3067050" y="4052888"/>
          <p14:tracePt t="1754" x="3041650" y="4052888"/>
          <p14:tracePt t="1762" x="3033713" y="4044950"/>
          <p14:tracePt t="2090" x="3025775" y="4044950"/>
          <p14:tracePt t="2139" x="3025775" y="4052888"/>
          <p14:tracePt t="2387" x="3016250" y="4070350"/>
          <p14:tracePt t="3442" x="2990850" y="4062413"/>
          <p14:tracePt t="3450" x="2982913" y="4052888"/>
          <p14:tracePt t="3466" x="2974975" y="4052888"/>
          <p14:tracePt t="3476" x="2965450" y="4044950"/>
          <p14:tracePt t="3482" x="2957513" y="4044950"/>
          <p14:tracePt t="3493" x="2940050" y="4027488"/>
          <p14:tracePt t="3498" x="2922588" y="3994150"/>
          <p14:tracePt t="3509" x="2897188" y="3968750"/>
          <p14:tracePt t="3514" x="2881313" y="3943350"/>
          <p14:tracePt t="3526" x="2863850" y="3925888"/>
          <p14:tracePt t="3530" x="2846388" y="3892550"/>
          <p14:tracePt t="3538" x="2820988" y="3867150"/>
          <p14:tracePt t="3546" x="2813050" y="3857625"/>
          <p14:tracePt t="3554" x="2770188" y="3816350"/>
          <p14:tracePt t="3562" x="2719388" y="3763963"/>
          <p14:tracePt t="3570" x="2668588" y="3713163"/>
          <p14:tracePt t="3578" x="2608263" y="3636963"/>
          <p14:tracePt t="3586" x="2574925" y="3586163"/>
          <p14:tracePt t="3594" x="2524125" y="3535363"/>
          <p14:tracePt t="3602" x="2463800" y="3484563"/>
          <p14:tracePt t="3610" x="2430463" y="3433763"/>
          <p14:tracePt t="3618" x="2371725" y="3365500"/>
          <p14:tracePt t="3627" x="2336800" y="3322638"/>
          <p14:tracePt t="3634" x="2293938" y="3271838"/>
          <p14:tracePt t="3643" x="2268538" y="3238500"/>
          <p14:tracePt t="3650" x="2252663" y="3211513"/>
          <p14:tracePt t="3660" x="2227263" y="3178175"/>
          <p14:tracePt t="3666" x="2209800" y="3144838"/>
          <p14:tracePt t="3676" x="2200275" y="3101975"/>
          <p14:tracePt t="3682" x="2174875" y="3051175"/>
          <p14:tracePt t="3693" x="2159000" y="3000375"/>
          <p14:tracePt t="3698" x="2149475" y="2940050"/>
          <p14:tracePt t="3710" x="2124075" y="2881313"/>
          <p14:tracePt t="3714" x="2124075" y="2855913"/>
          <p14:tracePt t="3726" x="2108200" y="2813050"/>
          <p14:tracePt t="3730" x="2108200" y="2778125"/>
          <p14:tracePt t="3738" x="2090738" y="2762250"/>
          <p14:tracePt t="3746" x="2090738" y="2744788"/>
          <p14:tracePt t="3754" x="2082800" y="2727325"/>
          <p14:tracePt t="3762" x="2073275" y="2693988"/>
          <p14:tracePt t="3770" x="2073275" y="2676525"/>
          <p14:tracePt t="3778" x="2065338" y="2660650"/>
          <p14:tracePt t="3786" x="2047875" y="2625725"/>
          <p14:tracePt t="3794" x="2039938" y="2582863"/>
          <p14:tracePt t="3802" x="2030413" y="2549525"/>
          <p14:tracePt t="3810" x="2022475" y="2516188"/>
          <p14:tracePt t="3818" x="2014538" y="2489200"/>
          <p14:tracePt t="3827" x="1997075" y="2463800"/>
          <p14:tracePt t="3834" x="1989138" y="2455863"/>
          <p14:tracePt t="3843" x="1979613" y="2430463"/>
          <p14:tracePt t="3859" x="1979613" y="2422525"/>
          <p14:tracePt t="3867" x="1971675" y="2422525"/>
          <p14:tracePt t="3876" x="1954213" y="2413000"/>
          <p14:tracePt t="3882" x="1920875" y="2387600"/>
          <p14:tracePt t="3892" x="1885950" y="2371725"/>
          <p14:tracePt t="3898" x="1852613" y="2354263"/>
          <p14:tracePt t="3909" x="1827213" y="2336800"/>
          <p14:tracePt t="3914" x="1784350" y="2319338"/>
          <p14:tracePt t="3926" x="1766888" y="2303463"/>
          <p14:tracePt t="3930" x="1766888" y="2293938"/>
          <p14:tracePt t="3942" x="1751013" y="2286000"/>
          <p14:tracePt t="3946" x="1733550" y="2278063"/>
          <p14:tracePt t="3954" x="1708150" y="2268538"/>
          <p14:tracePt t="3962" x="1700213" y="2268538"/>
          <p14:tracePt t="3970" x="1657350" y="2260600"/>
          <p14:tracePt t="3978" x="1631950" y="2252663"/>
          <p14:tracePt t="3986" x="1589088" y="2235200"/>
          <p14:tracePt t="3994" x="1571625" y="2227263"/>
          <p14:tracePt t="4003" x="1555750" y="2227263"/>
          <p14:tracePt t="4443" x="1589088" y="2227263"/>
          <p14:tracePt t="4451" x="1665288" y="2227263"/>
          <p14:tracePt t="4461" x="1725613" y="2235200"/>
          <p14:tracePt t="4467" x="1809750" y="2235200"/>
          <p14:tracePt t="4478" x="1911350" y="2235200"/>
          <p14:tracePt t="4483" x="2022475" y="2235200"/>
          <p14:tracePt t="4493" x="2108200" y="2235200"/>
          <p14:tracePt t="4498" x="2192338" y="2235200"/>
          <p14:tracePt t="4510" x="2252663" y="2235200"/>
          <p14:tracePt t="4514" x="2311400" y="2235200"/>
          <p14:tracePt t="4526" x="2336800" y="2235200"/>
          <p14:tracePt t="4530" x="2387600" y="2252663"/>
          <p14:tracePt t="4543" x="2430463" y="2268538"/>
          <p14:tracePt t="4546" x="2463800" y="2268538"/>
          <p14:tracePt t="4554" x="2498725" y="2268538"/>
          <p14:tracePt t="4562" x="2516188" y="2268538"/>
          <p14:tracePt t="4570" x="2541588" y="2268538"/>
          <p14:tracePt t="4610" x="2549525" y="2268538"/>
          <p14:tracePt t="4955" x="2566988" y="2268538"/>
          <p14:tracePt t="5003" x="2574925" y="2268538"/>
          <p14:tracePt t="5010" x="2617788" y="2268538"/>
          <p14:tracePt t="5019" x="2676525" y="2268538"/>
          <p14:tracePt t="5026" x="2762250" y="2268538"/>
          <p14:tracePt t="5034" x="2838450" y="2268538"/>
          <p14:tracePt t="5043" x="2906713" y="2268538"/>
          <p14:tracePt t="5050" x="2974975" y="2268538"/>
          <p14:tracePt t="5060" x="3059113" y="2268538"/>
          <p14:tracePt t="5066" x="3178175" y="2268538"/>
          <p14:tracePt t="5076" x="3289300" y="2268538"/>
          <p14:tracePt t="5082" x="3416300" y="2268538"/>
          <p14:tracePt t="5092" x="3543300" y="2268538"/>
          <p14:tracePt t="5098" x="3636963" y="2268538"/>
          <p14:tracePt t="5109" x="3713163" y="2268538"/>
          <p14:tracePt t="5114" x="3798888" y="2268538"/>
          <p14:tracePt t="5126" x="3841750" y="2268538"/>
          <p14:tracePt t="5130" x="3875088" y="2268538"/>
          <p14:tracePt t="5142" x="3892550" y="2268538"/>
          <p14:tracePt t="5146" x="3908425" y="2268538"/>
          <p14:tracePt t="5154" x="3917950" y="2268538"/>
          <p14:tracePt t="5538" x="3935413" y="2268538"/>
          <p14:tracePt t="5546" x="3943350" y="2268538"/>
          <p14:tracePt t="5587" x="3951288" y="2268538"/>
          <p14:tracePt t="5602" x="3960813" y="2268538"/>
          <p14:tracePt t="5611" x="3968750" y="2268538"/>
          <p14:tracePt t="5618" x="3976688" y="2268538"/>
          <p14:tracePt t="5626" x="3986213" y="2268538"/>
          <p14:tracePt t="5643" x="3994150" y="2268538"/>
          <p14:tracePt t="5651" x="4002088" y="2268538"/>
          <p14:tracePt t="5666" x="4011613" y="2268538"/>
          <p14:tracePt t="5691" x="4019550" y="2268538"/>
          <p14:tracePt t="5698" x="4044950" y="2268538"/>
          <p14:tracePt t="5709" x="4052888" y="2268538"/>
          <p14:tracePt t="5714" x="4079875" y="2260600"/>
          <p14:tracePt t="5725" x="4113213" y="2260600"/>
          <p14:tracePt t="5731" x="4121150" y="2260600"/>
          <p14:tracePt t="5742" x="4156075" y="2260600"/>
          <p14:tracePt t="5746" x="4171950" y="2260600"/>
          <p14:tracePt t="5754" x="4181475" y="2260600"/>
          <p14:tracePt t="5762" x="4197350" y="2243138"/>
          <p14:tracePt t="5842" x="4206875" y="2243138"/>
          <p14:tracePt t="5858" x="4214813" y="2243138"/>
          <p14:tracePt t="5866" x="4224338" y="2243138"/>
          <p14:tracePt t="5891" x="4232275" y="2243138"/>
          <p14:tracePt t="5909" x="4257675" y="2243138"/>
          <p14:tracePt t="5914" x="4265613" y="2243138"/>
          <p14:tracePt t="5922" x="4291013" y="2243138"/>
          <p14:tracePt t="5931" x="4308475" y="2243138"/>
          <p14:tracePt t="5942" x="4325938" y="2243138"/>
          <p14:tracePt t="5946" x="4341813" y="2243138"/>
          <p14:tracePt t="5960" x="4359275" y="2243138"/>
          <p14:tracePt t="5963" x="4368800" y="2243138"/>
          <p14:tracePt t="6138" x="4376738" y="2243138"/>
          <p14:tracePt t="6146" x="4410075" y="2243138"/>
          <p14:tracePt t="6154" x="4452938" y="2243138"/>
          <p14:tracePt t="6162" x="4503738" y="2243138"/>
          <p14:tracePt t="6170" x="4529138" y="2243138"/>
          <p14:tracePt t="6178" x="4572000" y="2243138"/>
          <p14:tracePt t="6186" x="4597400" y="2243138"/>
          <p14:tracePt t="6195" x="4622800" y="2243138"/>
          <p14:tracePt t="6202" x="4665663" y="2243138"/>
          <p14:tracePt t="6210" x="4708525" y="2243138"/>
          <p14:tracePt t="6219" x="4749800" y="2243138"/>
          <p14:tracePt t="6226" x="4818063" y="2243138"/>
          <p14:tracePt t="6234" x="4843463" y="2243138"/>
          <p14:tracePt t="6242" x="4868863" y="2243138"/>
          <p14:tracePt t="6260" x="4878388" y="2243138"/>
          <p14:tracePt t="6275" x="4894263" y="2243138"/>
          <p14:tracePt t="6309" x="4903788" y="2243138"/>
          <p14:tracePt t="6531" x="4919663" y="2243138"/>
          <p14:tracePt t="6547" x="4946650" y="2243138"/>
          <p14:tracePt t="6557" x="4962525" y="2243138"/>
          <p14:tracePt t="6563" x="4979988" y="2243138"/>
          <p14:tracePt t="6571" x="5013325" y="2243138"/>
          <p14:tracePt t="6580" x="5056188" y="2243138"/>
          <p14:tracePt t="6586" x="5091113" y="2243138"/>
          <p14:tracePt t="6594" x="5132388" y="2243138"/>
          <p14:tracePt t="6603" x="5167313" y="2243138"/>
          <p14:tracePt t="6610" x="5183188" y="2243138"/>
          <p14:tracePt t="6618" x="5208588" y="2243138"/>
          <p14:tracePt t="6626" x="5218113" y="2243138"/>
          <p14:tracePt t="6635" x="5243513" y="2243138"/>
          <p14:tracePt t="6642" x="5260975" y="2243138"/>
          <p14:tracePt t="6651" x="5268913" y="2243138"/>
          <p14:tracePt t="6660" x="5286375" y="2235200"/>
          <p14:tracePt t="6666" x="5294313" y="2235200"/>
          <p14:tracePt t="6762" x="5302250" y="2235200"/>
          <p14:tracePt t="6771" x="5319713" y="2235200"/>
          <p14:tracePt t="6779" x="5327650" y="2235200"/>
          <p14:tracePt t="6786" x="5337175" y="2235200"/>
          <p14:tracePt t="6803" x="5353050" y="2235200"/>
          <p14:tracePt t="6810" x="5370513" y="2235200"/>
          <p14:tracePt t="6819" x="5387975" y="2235200"/>
          <p14:tracePt t="6826" x="5413375" y="2235200"/>
          <p14:tracePt t="6834" x="5421313" y="2235200"/>
          <p14:tracePt t="6842" x="5438775" y="2235200"/>
          <p14:tracePt t="6850" x="5456238" y="2235200"/>
          <p14:tracePt t="6867" x="5481638" y="2235200"/>
          <p14:tracePt t="7275" x="5489575" y="2235200"/>
          <p14:tracePt t="7283" x="5514975" y="2235200"/>
          <p14:tracePt t="7293" x="5549900" y="2227263"/>
          <p14:tracePt t="7299" x="5575300" y="2227263"/>
          <p14:tracePt t="7308" x="5616575" y="2200275"/>
          <p14:tracePt t="7314" x="5659438" y="2200275"/>
          <p14:tracePt t="7325" x="5719763" y="2200275"/>
          <p14:tracePt t="7330" x="5778500" y="2200275"/>
          <p14:tracePt t="7342" x="5838825" y="2200275"/>
          <p14:tracePt t="7346" x="5880100" y="2200275"/>
          <p14:tracePt t="7359" x="5915025" y="2200275"/>
          <p14:tracePt t="7362" x="5922963" y="2200275"/>
          <p14:tracePt t="7370" x="5948363" y="2200275"/>
          <p14:tracePt t="7378" x="5957888" y="2200275"/>
          <p14:tracePt t="7868" x="5983288" y="2200275"/>
          <p14:tracePt t="7875" x="6034088" y="2200275"/>
          <p14:tracePt t="7882" x="6092825" y="2200275"/>
          <p14:tracePt t="7892" x="6153150" y="2200275"/>
          <p14:tracePt t="7898" x="6221413" y="2192338"/>
          <p14:tracePt t="7909" x="6254750" y="2192338"/>
          <p14:tracePt t="7915" x="6288088" y="2192338"/>
          <p14:tracePt t="7924" x="6305550" y="2192338"/>
          <p14:tracePt t="7931" x="6323013" y="2192338"/>
          <p14:tracePt t="7941" x="6330950" y="2192338"/>
          <p14:tracePt t="7946" x="6348413" y="2192338"/>
          <p14:tracePt t="7959" x="6373813" y="2192338"/>
          <p14:tracePt t="7970" x="6391275" y="2192338"/>
          <p14:tracePt t="7978" x="6407150" y="2200275"/>
          <p14:tracePt t="7994" x="6416675" y="2209800"/>
          <p14:tracePt t="8002" x="6424613" y="2209800"/>
          <p14:tracePt t="8026" x="6432550" y="2209800"/>
          <p14:tracePt t="8042" x="6442075" y="2209800"/>
          <p14:tracePt t="8058" x="6457950" y="2209800"/>
          <p14:tracePt t="8066" x="6467475" y="2209800"/>
          <p14:tracePt t="8075" x="6475413" y="2209800"/>
          <p14:tracePt t="8082" x="6483350" y="2209800"/>
          <p14:tracePt t="8130" x="6500813" y="2209800"/>
          <p14:tracePt t="8138" x="6510338" y="2209800"/>
          <p14:tracePt t="8146" x="6535738" y="2209800"/>
          <p14:tracePt t="8155" x="6577013" y="2209800"/>
          <p14:tracePt t="8162" x="6637338" y="2209800"/>
          <p14:tracePt t="8170" x="6696075" y="2209800"/>
          <p14:tracePt t="8179" x="6764338" y="2209800"/>
          <p14:tracePt t="8187" x="6850063" y="2209800"/>
          <p14:tracePt t="8195" x="6908800" y="2209800"/>
          <p14:tracePt t="8202" x="6977063" y="2209800"/>
          <p14:tracePt t="8210" x="7019925" y="2209800"/>
          <p14:tracePt t="8219" x="7070725" y="2209800"/>
          <p14:tracePt t="8226" x="7121525" y="2209800"/>
          <p14:tracePt t="8234" x="7172325" y="2209800"/>
          <p14:tracePt t="8242" x="7223125" y="2209800"/>
          <p14:tracePt t="8250" x="7265988" y="2209800"/>
          <p14:tracePt t="8259" x="7324725" y="2209800"/>
          <p14:tracePt t="8266" x="7367588" y="2209800"/>
          <p14:tracePt t="8275" x="7427913" y="2200275"/>
          <p14:tracePt t="8282" x="7453313" y="2200275"/>
          <p14:tracePt t="8292" x="7486650" y="2200275"/>
          <p14:tracePt t="8298" x="7512050" y="2192338"/>
          <p14:tracePt t="8315" x="7521575" y="2192338"/>
          <p14:tracePt t="8324" x="7529513" y="2192338"/>
          <p14:tracePt t="8330" x="7529513" y="2184400"/>
          <p14:tracePt t="8341" x="7554913" y="2184400"/>
          <p14:tracePt t="8346" x="7562850" y="2184400"/>
          <p14:tracePt t="8358" x="7580313" y="2184400"/>
          <p14:tracePt t="8362" x="7597775" y="2184400"/>
          <p14:tracePt t="8378" x="7623175" y="2184400"/>
          <p14:tracePt t="8394" x="7631113" y="2184400"/>
          <p14:tracePt t="8402" x="7656513" y="2184400"/>
          <p14:tracePt t="8410" x="7666038" y="2184400"/>
          <p14:tracePt t="8418" x="7691438" y="2184400"/>
          <p14:tracePt t="8426" x="7699375" y="2184400"/>
          <p14:tracePt t="8435" x="7724775" y="2184400"/>
          <p14:tracePt t="8443" x="7742238" y="2184400"/>
          <p14:tracePt t="8450" x="7742238" y="2174875"/>
          <p14:tracePt t="8459" x="7750175" y="2174875"/>
          <p14:tracePt t="8507" x="7758113" y="2174875"/>
          <p14:tracePt t="8514" x="7767638" y="2174875"/>
          <p14:tracePt t="8524" x="7810500" y="2174875"/>
          <p14:tracePt t="8531" x="7851775" y="2174875"/>
          <p14:tracePt t="8541" x="7886700" y="2174875"/>
          <p14:tracePt t="8546" x="7920038" y="2174875"/>
          <p14:tracePt t="8558" x="7954963" y="2174875"/>
          <p14:tracePt t="8562" x="7962900" y="2174875"/>
          <p14:tracePt t="8570" x="7988300" y="2174875"/>
          <p14:tracePt t="8587" x="7996238" y="2174875"/>
          <p14:tracePt t="8603" x="8005763" y="2174875"/>
          <p14:tracePt t="8627" x="8021638" y="2174875"/>
          <p14:tracePt t="8706" x="8031163" y="2174875"/>
          <p14:tracePt t="8746" x="8039100" y="2174875"/>
          <p14:tracePt t="8755" x="8056563" y="2174875"/>
          <p14:tracePt t="9363" x="8005763" y="2192338"/>
          <p14:tracePt t="9370" x="7927975" y="2209800"/>
          <p14:tracePt t="9378" x="7861300" y="2217738"/>
          <p14:tracePt t="9386" x="7767638" y="2252663"/>
          <p14:tracePt t="9394" x="7699375" y="2252663"/>
          <p14:tracePt t="9402" x="7597775" y="2260600"/>
          <p14:tracePt t="9410" x="7521575" y="2268538"/>
          <p14:tracePt t="9418" x="7453313" y="2286000"/>
          <p14:tracePt t="9426" x="7377113" y="2303463"/>
          <p14:tracePt t="9434" x="7291388" y="2311400"/>
          <p14:tracePt t="9442" x="7232650" y="2319338"/>
          <p14:tracePt t="9451" x="7113588" y="2362200"/>
          <p14:tracePt t="9458" x="7010400" y="2362200"/>
          <p14:tracePt t="9466" x="6916738" y="2371725"/>
          <p14:tracePt t="9475" x="6799263" y="2397125"/>
          <p14:tracePt t="9483" x="6670675" y="2413000"/>
          <p14:tracePt t="9491" x="6543675" y="2430463"/>
          <p14:tracePt t="9498" x="6432550" y="2438400"/>
          <p14:tracePt t="9508" x="6313488" y="2447925"/>
          <p14:tracePt t="9514" x="6211888" y="2473325"/>
          <p14:tracePt t="9525" x="6127750" y="2481263"/>
          <p14:tracePt t="9530" x="6024563" y="2481263"/>
          <p14:tracePt t="9541" x="5932488" y="2481263"/>
          <p14:tracePt t="9546" x="5813425" y="2481263"/>
          <p14:tracePt t="9558" x="5684838" y="2481263"/>
          <p14:tracePt t="9563" x="5549900" y="2506663"/>
          <p14:tracePt t="9574" x="5405438" y="2541588"/>
          <p14:tracePt t="9578" x="5260975" y="2541588"/>
          <p14:tracePt t="9586" x="5106988" y="2557463"/>
          <p14:tracePt t="9595" x="4946650" y="2592388"/>
          <p14:tracePt t="9603" x="4843463" y="2600325"/>
          <p14:tracePt t="9610" x="4716463" y="2617788"/>
          <p14:tracePt t="9618" x="4614863" y="2625725"/>
          <p14:tracePt t="9626" x="4495800" y="2660650"/>
          <p14:tracePt t="9634" x="4427538" y="2660650"/>
          <p14:tracePt t="9642" x="4341813" y="2676525"/>
          <p14:tracePt t="9650" x="4240213" y="2686050"/>
          <p14:tracePt t="9659" x="4138613" y="2711450"/>
          <p14:tracePt t="9666" x="4037013" y="2719388"/>
          <p14:tracePt t="9675" x="3951288" y="2727325"/>
          <p14:tracePt t="9682" x="3908425" y="2736850"/>
          <p14:tracePt t="9691" x="3832225" y="2770188"/>
          <p14:tracePt t="9698" x="3806825" y="2787650"/>
          <p14:tracePt t="9708" x="3781425" y="2787650"/>
          <p14:tracePt t="9714" x="3763963" y="2805113"/>
          <p14:tracePt t="9730" x="3756025" y="2820988"/>
          <p14:tracePt t="9741" x="3748088" y="2830513"/>
          <p14:tracePt t="9746" x="3738563" y="2846388"/>
          <p14:tracePt t="9758" x="3738563" y="2871788"/>
          <p14:tracePt t="9762" x="3705225" y="2906713"/>
          <p14:tracePt t="9774" x="3687763" y="2965450"/>
          <p14:tracePt t="9778" x="3679825" y="3000375"/>
          <p14:tracePt t="9786" x="3646488" y="3059113"/>
          <p14:tracePt t="9794" x="3636963" y="3119438"/>
          <p14:tracePt t="9802" x="3636963" y="3178175"/>
          <p14:tracePt t="9810" x="3636963" y="3254375"/>
          <p14:tracePt t="9818" x="3636963" y="3305175"/>
          <p14:tracePt t="9826" x="3636963" y="3355975"/>
          <p14:tracePt t="9834" x="3636963" y="3365500"/>
          <p14:tracePt t="9842" x="3636963" y="3398838"/>
          <p14:tracePt t="9850" x="3636963" y="3424238"/>
          <p14:tracePt t="9858" x="3636963" y="3433763"/>
          <p14:tracePt t="9866" x="3636963" y="3467100"/>
          <p14:tracePt t="9875" x="3636963" y="3475038"/>
          <p14:tracePt t="9882" x="3654425" y="3517900"/>
          <p14:tracePt t="9891" x="3662363" y="3543300"/>
          <p14:tracePt t="9898" x="3671888" y="3552825"/>
          <p14:tracePt t="9909" x="3687763" y="3578225"/>
          <p14:tracePt t="9914" x="3687763" y="3586163"/>
          <p14:tracePt t="9925" x="3697288" y="3594100"/>
          <p14:tracePt t="9930" x="3705225" y="3611563"/>
          <p14:tracePt t="9955" x="3713163" y="3619500"/>
          <p14:tracePt t="9978" x="3713163" y="3629025"/>
          <p14:tracePt t="9994" x="3722688" y="3636963"/>
          <p14:tracePt t="10002" x="3738563" y="3636963"/>
          <p14:tracePt t="10010" x="3738563" y="3646488"/>
          <p14:tracePt t="10018" x="3748088" y="3662363"/>
          <p14:tracePt t="10026" x="3756025" y="3662363"/>
          <p14:tracePt t="10034" x="3773488" y="3679825"/>
          <p14:tracePt t="10058" x="3781425" y="3687763"/>
          <p14:tracePt t="10098" x="3798888" y="3687763"/>
          <p14:tracePt t="10108" x="3806825" y="3687763"/>
          <p14:tracePt t="10114" x="3824288" y="3687763"/>
          <p14:tracePt t="10124" x="3849688" y="3687763"/>
          <p14:tracePt t="10130" x="3883025" y="3687763"/>
          <p14:tracePt t="10141" x="3908425" y="3687763"/>
          <p14:tracePt t="10146" x="3951288" y="3687763"/>
          <p14:tracePt t="10158" x="3986213" y="3687763"/>
          <p14:tracePt t="10162" x="4011613" y="3687763"/>
          <p14:tracePt t="10174" x="4044950" y="3687763"/>
          <p14:tracePt t="10178" x="4052888" y="3687763"/>
          <p14:tracePt t="10186" x="4062413" y="3687763"/>
          <p14:tracePt t="10194" x="4079875" y="3687763"/>
          <p14:tracePt t="10202" x="4095750" y="3679825"/>
          <p14:tracePt t="10219" x="4121150" y="3671888"/>
          <p14:tracePt t="10226" x="4130675" y="3671888"/>
          <p14:tracePt t="10234" x="4146550" y="3671888"/>
          <p14:tracePt t="10242" x="4156075" y="3662363"/>
          <p14:tracePt t="10250" x="4164013" y="3662363"/>
          <p14:tracePt t="10266" x="4181475" y="3662363"/>
          <p14:tracePt t="10275" x="4189413" y="3662363"/>
          <p14:tracePt t="10291" x="4214813" y="3662363"/>
          <p14:tracePt t="10298" x="4232275" y="3662363"/>
          <p14:tracePt t="10308" x="4265613" y="3662363"/>
          <p14:tracePt t="10314" x="4308475" y="3662363"/>
          <p14:tracePt t="10324" x="4376738" y="3687763"/>
          <p14:tracePt t="10330" x="4419600" y="3705225"/>
          <p14:tracePt t="10340" x="4495800" y="3722688"/>
          <p14:tracePt t="10346" x="4572000" y="3738563"/>
          <p14:tracePt t="10358" x="4614863" y="3756025"/>
          <p14:tracePt t="10362" x="4673600" y="3773488"/>
          <p14:tracePt t="10374" x="4724400" y="3790950"/>
          <p14:tracePt t="10378" x="4749800" y="3798888"/>
          <p14:tracePt t="10386" x="4767263" y="3806825"/>
          <p14:tracePt t="10394" x="4784725" y="3806825"/>
          <p14:tracePt t="10402" x="4802188" y="3816350"/>
          <p14:tracePt t="10410" x="4827588" y="3832225"/>
          <p14:tracePt t="10418" x="4827588" y="3841750"/>
          <p14:tracePt t="10426" x="4835525" y="3857625"/>
          <p14:tracePt t="10434" x="4843463" y="3892550"/>
          <p14:tracePt t="10442" x="4843463" y="3917950"/>
          <p14:tracePt t="10451" x="4843463" y="3960813"/>
          <p14:tracePt t="10458" x="4843463" y="4002088"/>
          <p14:tracePt t="10466" x="4843463" y="4079875"/>
          <p14:tracePt t="10475" x="4843463" y="4113213"/>
          <p14:tracePt t="10482" x="4818063" y="4164013"/>
          <p14:tracePt t="10491" x="4792663" y="4197350"/>
          <p14:tracePt t="10498" x="4784725" y="4214813"/>
          <p14:tracePt t="10508" x="4775200" y="4224338"/>
          <p14:tracePt t="10514" x="4767263" y="4232275"/>
          <p14:tracePt t="10524" x="4741863" y="4240213"/>
          <p14:tracePt t="10530" x="4733925" y="4240213"/>
          <p14:tracePt t="10541" x="4708525" y="4249738"/>
          <p14:tracePt t="10546" x="4683125" y="4249738"/>
          <p14:tracePt t="10558" x="4648200" y="4257675"/>
          <p14:tracePt t="10562" x="4614863" y="4257675"/>
          <p14:tracePt t="10574" x="4554538" y="4275138"/>
          <p14:tracePt t="10578" x="4478338" y="4283075"/>
          <p14:tracePt t="10586" x="4419600" y="4283075"/>
          <p14:tracePt t="10594" x="4333875" y="4283075"/>
          <p14:tracePt t="10602" x="4232275" y="4283075"/>
          <p14:tracePt t="10610" x="4164013" y="4283075"/>
          <p14:tracePt t="10618" x="4062413" y="4283075"/>
          <p14:tracePt t="10626" x="3968750" y="4283075"/>
          <p14:tracePt t="10634" x="3883025" y="4283075"/>
          <p14:tracePt t="10642" x="3798888" y="4283075"/>
          <p14:tracePt t="10650" x="3722688" y="4283075"/>
          <p14:tracePt t="10659" x="3654425" y="4283075"/>
          <p14:tracePt t="10666" x="3578225" y="4283075"/>
          <p14:tracePt t="10675" x="3535363" y="4257675"/>
          <p14:tracePt t="10682" x="3484563" y="4240213"/>
          <p14:tracePt t="10691" x="3424238" y="4206875"/>
          <p14:tracePt t="10698" x="3408363" y="4197350"/>
          <p14:tracePt t="10708" x="3390900" y="4189413"/>
          <p14:tracePt t="10714" x="3365500" y="4164013"/>
          <p14:tracePt t="10725" x="3348038" y="4146550"/>
          <p14:tracePt t="10730" x="3340100" y="4121150"/>
          <p14:tracePt t="10741" x="3305175" y="4079875"/>
          <p14:tracePt t="10746" x="3297238" y="4027488"/>
          <p14:tracePt t="10758" x="3289300" y="3986213"/>
          <p14:tracePt t="10762" x="3271838" y="3925888"/>
          <p14:tracePt t="10773" x="3263900" y="3875088"/>
          <p14:tracePt t="10778" x="3263900" y="3832225"/>
          <p14:tracePt t="10786" x="3263900" y="3798888"/>
          <p14:tracePt t="10794" x="3263900" y="3756025"/>
          <p14:tracePt t="10802" x="3263900" y="3730625"/>
          <p14:tracePt t="10810" x="3263900" y="3697288"/>
          <p14:tracePt t="10818" x="3279775" y="3654425"/>
          <p14:tracePt t="10826" x="3305175" y="3603625"/>
          <p14:tracePt t="10834" x="3340100" y="3560763"/>
          <p14:tracePt t="10842" x="3382963" y="3509963"/>
          <p14:tracePt t="10850" x="3416300" y="3459163"/>
          <p14:tracePt t="10858" x="3449638" y="3424238"/>
          <p14:tracePt t="10866" x="3484563" y="3390900"/>
          <p14:tracePt t="10875" x="3517900" y="3365500"/>
          <p14:tracePt t="10882" x="3568700" y="3330575"/>
          <p14:tracePt t="10892" x="3619500" y="3289300"/>
          <p14:tracePt t="10898" x="3654425" y="3271838"/>
          <p14:tracePt t="10908" x="3722688" y="3238500"/>
          <p14:tracePt t="10914" x="3781425" y="3203575"/>
          <p14:tracePt t="10924" x="3857625" y="3160713"/>
          <p14:tracePt t="10930" x="3908425" y="3135313"/>
          <p14:tracePt t="10941" x="3951288" y="3127375"/>
          <p14:tracePt t="10946" x="3994150" y="3094038"/>
          <p14:tracePt t="10958" x="4027488" y="3084513"/>
          <p14:tracePt t="10962" x="4062413" y="3076575"/>
          <p14:tracePt t="10974" x="4079875" y="3076575"/>
          <p14:tracePt t="10978" x="4113213" y="3076575"/>
          <p14:tracePt t="10986" x="4130675" y="3076575"/>
          <p14:tracePt t="10994" x="4171950" y="3076575"/>
          <p14:tracePt t="11002" x="4197350" y="3076575"/>
          <p14:tracePt t="11010" x="4240213" y="3076575"/>
          <p14:tracePt t="11018" x="4300538" y="3076575"/>
          <p14:tracePt t="11026" x="4333875" y="3076575"/>
          <p14:tracePt t="11034" x="4368800" y="3076575"/>
          <p14:tracePt t="11042" x="4384675" y="3076575"/>
          <p14:tracePt t="11050" x="4419600" y="3076575"/>
          <p14:tracePt t="11058" x="4445000" y="3076575"/>
          <p14:tracePt t="11066" x="4460875" y="3076575"/>
          <p14:tracePt t="11074" x="4513263" y="3101975"/>
          <p14:tracePt t="11082" x="4554538" y="3119438"/>
          <p14:tracePt t="11091" x="4622800" y="3170238"/>
          <p14:tracePt t="11098" x="4699000" y="3228975"/>
          <p14:tracePt t="11107" x="4767263" y="3279775"/>
          <p14:tracePt t="11114" x="4818063" y="3348038"/>
          <p14:tracePt t="11124" x="4878388" y="3416300"/>
          <p14:tracePt t="11130" x="4911725" y="3449638"/>
          <p14:tracePt t="11141" x="4929188" y="3475038"/>
          <p14:tracePt t="11146" x="4954588" y="3535363"/>
          <p14:tracePt t="11158" x="4962525" y="3552825"/>
          <p14:tracePt t="11162" x="4972050" y="3586163"/>
          <p14:tracePt t="11174" x="4979988" y="3636963"/>
          <p14:tracePt t="11178" x="5005388" y="3679825"/>
          <p14:tracePt t="11186" x="5013325" y="3738563"/>
          <p14:tracePt t="11194" x="5013325" y="3824288"/>
          <p14:tracePt t="11202" x="5013325" y="3883025"/>
          <p14:tracePt t="11210" x="5013325" y="3943350"/>
          <p14:tracePt t="11218" x="5013325" y="3986213"/>
          <p14:tracePt t="11226" x="5013325" y="4027488"/>
          <p14:tracePt t="11234" x="5005388" y="4052888"/>
          <p14:tracePt t="11242" x="4997450" y="4079875"/>
          <p14:tracePt t="11250" x="4979988" y="4121150"/>
          <p14:tracePt t="11258" x="4962525" y="4138613"/>
          <p14:tracePt t="11266" x="4954588" y="4156075"/>
          <p14:tracePt t="11274" x="4946650" y="4164013"/>
          <p14:tracePt t="11282" x="4946650" y="4181475"/>
          <p14:tracePt t="11292" x="4929188" y="4189413"/>
          <p14:tracePt t="11298" x="4919663" y="4189413"/>
          <p14:tracePt t="11308" x="4903788" y="4197350"/>
          <p14:tracePt t="11314" x="4868863" y="4197350"/>
          <p14:tracePt t="11324" x="4843463" y="4197350"/>
          <p14:tracePt t="11330" x="4802188" y="4197350"/>
          <p14:tracePt t="11340" x="4733925" y="4197350"/>
          <p14:tracePt t="11346" x="4691063" y="4197350"/>
          <p14:tracePt t="11357" x="4630738" y="4197350"/>
          <p14:tracePt t="11362" x="4572000" y="4181475"/>
          <p14:tracePt t="11374" x="4521200" y="4164013"/>
          <p14:tracePt t="11378" x="4478338" y="4156075"/>
          <p14:tracePt t="11386" x="4410075" y="4130675"/>
          <p14:tracePt t="11394" x="4341813" y="4113213"/>
          <p14:tracePt t="11402" x="4249738" y="4087813"/>
          <p14:tracePt t="11410" x="4164013" y="4070350"/>
          <p14:tracePt t="11418" x="4087813" y="4044950"/>
          <p14:tracePt t="11426" x="4027488" y="4019550"/>
          <p14:tracePt t="11434" x="3976688" y="3994150"/>
          <p14:tracePt t="11442" x="3943350" y="3968750"/>
          <p14:tracePt t="11450" x="3917950" y="3951288"/>
          <p14:tracePt t="11458" x="3892550" y="3925888"/>
          <p14:tracePt t="11467" x="3857625" y="3892550"/>
          <p14:tracePt t="11474" x="3832225" y="3867150"/>
          <p14:tracePt t="11482" x="3790950" y="3824288"/>
          <p14:tracePt t="11491" x="3773488" y="3816350"/>
          <p14:tracePt t="11499" x="3763963" y="3790950"/>
          <p14:tracePt t="11514" x="3763963" y="3763963"/>
          <p14:tracePt t="11523" x="3763963" y="3756025"/>
          <p14:tracePt t="11546" x="3756025" y="3730625"/>
          <p14:tracePt t="11558" x="3748088" y="3730625"/>
          <p14:tracePt t="11603" x="3748088" y="3722688"/>
          <p14:tracePt t="11626" x="3773488" y="3722688"/>
          <p14:tracePt t="11634" x="3781425" y="3722688"/>
          <p14:tracePt t="11650" x="3798888" y="3722688"/>
          <p14:tracePt t="11658" x="3824288" y="3722688"/>
          <p14:tracePt t="11666" x="3824288" y="3730625"/>
          <p14:tracePt t="11674" x="3841750" y="3756025"/>
          <p14:tracePt t="11682" x="3849688" y="3798888"/>
          <p14:tracePt t="11691" x="3849688" y="3849688"/>
          <p14:tracePt t="11698" x="3849688" y="3867150"/>
          <p14:tracePt t="11708" x="3849688" y="3900488"/>
          <p14:tracePt t="11724" x="3841750" y="3925888"/>
          <p14:tracePt t="11730" x="3832225" y="3943350"/>
          <p14:tracePt t="11740" x="3816350" y="3943350"/>
          <p14:tracePt t="11746" x="3781425" y="3943350"/>
          <p14:tracePt t="11757" x="3763963" y="3951288"/>
          <p14:tracePt t="11762" x="3738563" y="3951288"/>
          <p14:tracePt t="11773" x="3705225" y="3951288"/>
          <p14:tracePt t="11778" x="3679825" y="3951288"/>
          <p14:tracePt t="11786" x="3646488" y="3925888"/>
          <p14:tracePt t="11794" x="3629025" y="3900488"/>
          <p14:tracePt t="11803" x="3594100" y="3875088"/>
          <p14:tracePt t="11811" x="3568700" y="3841750"/>
          <p14:tracePt t="11818" x="3535363" y="3790950"/>
          <p14:tracePt t="11827" x="3509963" y="3738563"/>
          <p14:tracePt t="11834" x="3467100" y="3662363"/>
          <p14:tracePt t="11842" x="3459163" y="3619500"/>
          <p14:tracePt t="11851" x="3433763" y="3560763"/>
          <p14:tracePt t="11858" x="3416300" y="3509963"/>
          <p14:tracePt t="11866" x="3408363" y="3449638"/>
          <p14:tracePt t="11874" x="3408363" y="3408363"/>
          <p14:tracePt t="11883" x="3398838" y="3373438"/>
          <p14:tracePt t="11891" x="3398838" y="3330575"/>
          <p14:tracePt t="11898" x="3398838" y="3305175"/>
          <p14:tracePt t="11907" x="3398838" y="3263900"/>
          <p14:tracePt t="11915" x="3398838" y="3228975"/>
          <p14:tracePt t="11924" x="3408363" y="3211513"/>
          <p14:tracePt t="11931" x="3424238" y="3186113"/>
          <p14:tracePt t="11940" x="3449638" y="3152775"/>
          <p14:tracePt t="11946" x="3459163" y="3135313"/>
          <p14:tracePt t="11958" x="3484563" y="3109913"/>
          <p14:tracePt t="11962" x="3502025" y="3101975"/>
          <p14:tracePt t="11974" x="3543300" y="3076575"/>
          <p14:tracePt t="11978" x="3568700" y="3067050"/>
          <p14:tracePt t="11986" x="3603625" y="3051175"/>
          <p14:tracePt t="11994" x="3619500" y="3033713"/>
          <p14:tracePt t="12002" x="3654425" y="3016250"/>
          <p14:tracePt t="12010" x="3687763" y="2990850"/>
          <p14:tracePt t="12018" x="3713163" y="2982913"/>
          <p14:tracePt t="12026" x="3738563" y="2974975"/>
          <p14:tracePt t="12034" x="3738563" y="2965450"/>
          <p14:tracePt t="12043" x="3756025" y="2965450"/>
          <p14:tracePt t="12050" x="3781425" y="2965450"/>
          <p14:tracePt t="12066" x="3816350" y="2965450"/>
          <p14:tracePt t="12074" x="3832225" y="2965450"/>
          <p14:tracePt t="12082" x="3857625" y="2965450"/>
          <p14:tracePt t="12091" x="3883025" y="2965450"/>
          <p14:tracePt t="12098" x="3892550" y="2965450"/>
          <p14:tracePt t="12107" x="3925888" y="2965450"/>
          <p14:tracePt t="12114" x="3951288" y="2965450"/>
          <p14:tracePt t="12123" x="3976688" y="2990850"/>
          <p14:tracePt t="12130" x="4002088" y="3000375"/>
          <p14:tracePt t="12140" x="4052888" y="3033713"/>
          <p14:tracePt t="12146" x="4062413" y="3033713"/>
          <p14:tracePt t="12157" x="4079875" y="3051175"/>
          <p14:tracePt t="12162" x="4105275" y="3076575"/>
          <p14:tracePt t="12173" x="4130675" y="3101975"/>
          <p14:tracePt t="12178" x="4156075" y="3152775"/>
          <p14:tracePt t="12186" x="4181475" y="3195638"/>
          <p14:tracePt t="12195" x="4197350" y="3263900"/>
          <p14:tracePt t="12203" x="4224338" y="3322638"/>
          <p14:tracePt t="12211" x="4224338" y="3365500"/>
          <p14:tracePt t="12218" x="4224338" y="3408363"/>
          <p14:tracePt t="12226" x="4224338" y="3441700"/>
          <p14:tracePt t="12234" x="4224338" y="3475038"/>
          <p14:tracePt t="12242" x="4224338" y="3492500"/>
          <p14:tracePt t="12251" x="4224338" y="3517900"/>
          <p14:tracePt t="12258" x="4224338" y="3535363"/>
          <p14:tracePt t="12267" x="4214813" y="3543300"/>
          <p14:tracePt t="12274" x="4206875" y="3560763"/>
          <p14:tracePt t="12291" x="4206875" y="3568700"/>
          <p14:tracePt t="12307" x="4206875" y="3578225"/>
          <p14:tracePt t="12340" x="4206875" y="3586163"/>
          <p14:tracePt t="12346" x="4206875" y="3594100"/>
          <p14:tracePt t="12358" x="4197350" y="3603625"/>
          <p14:tracePt t="12362" x="4197350" y="3611563"/>
          <p14:tracePt t="12374" x="4197350" y="3619500"/>
          <p14:tracePt t="12386" x="4197350" y="3646488"/>
          <p14:tracePt t="12394" x="4189413" y="3654425"/>
          <p14:tracePt t="12402" x="4181475" y="3662363"/>
          <p14:tracePt t="12410" x="4181475" y="3679825"/>
          <p14:tracePt t="12418" x="4181475" y="3687763"/>
          <p14:tracePt t="12426" x="4171950" y="3705225"/>
          <p14:tracePt t="12434" x="4156075" y="3730625"/>
          <p14:tracePt t="12442" x="4146550" y="3748088"/>
          <p14:tracePt t="12450" x="4138613" y="3756025"/>
          <p14:tracePt t="12458" x="4121150" y="3763963"/>
          <p14:tracePt t="12466" x="4095750" y="3781425"/>
          <p14:tracePt t="12483" x="4070350" y="3798888"/>
          <p14:tracePt t="12498" x="4044950" y="3806825"/>
          <p14:tracePt t="12514" x="4019550" y="3806825"/>
          <p14:tracePt t="12523" x="4011613" y="3806825"/>
          <p14:tracePt t="12530" x="3986213" y="3806825"/>
          <p14:tracePt t="12540" x="3960813" y="3806825"/>
          <p14:tracePt t="12546" x="3935413" y="3806825"/>
          <p14:tracePt t="12557" x="3908425" y="3806825"/>
          <p14:tracePt t="12562" x="3883025" y="3806825"/>
          <p14:tracePt t="12573" x="3867150" y="3806825"/>
          <p14:tracePt t="12578" x="3849688" y="3806825"/>
          <p14:tracePt t="12590" x="3816350" y="3798888"/>
          <p14:tracePt t="12594" x="3790950" y="3790950"/>
          <p14:tracePt t="12602" x="3763963" y="3763963"/>
          <p14:tracePt t="12610" x="3763963" y="3756025"/>
          <p14:tracePt t="12618" x="3738563" y="3730625"/>
          <p14:tracePt t="12626" x="3730625" y="3713163"/>
          <p14:tracePt t="12634" x="3730625" y="3687763"/>
          <p14:tracePt t="12642" x="3722688" y="3679825"/>
          <p14:tracePt t="12650" x="3722688" y="3636963"/>
          <p14:tracePt t="12658" x="3722688" y="3603625"/>
          <p14:tracePt t="12666" x="3722688" y="3568700"/>
          <p14:tracePt t="12675" x="3722688" y="3535363"/>
          <p14:tracePt t="12682" x="3722688" y="3527425"/>
          <p14:tracePt t="12691" x="3722688" y="3484563"/>
          <p14:tracePt t="12698" x="3756025" y="3441700"/>
          <p14:tracePt t="12714" x="3773488" y="3408363"/>
          <p14:tracePt t="12724" x="3790950" y="3390900"/>
          <p14:tracePt t="12730" x="3798888" y="3390900"/>
          <p14:tracePt t="12742" x="3824288" y="3373438"/>
          <p14:tracePt t="12746" x="3832225" y="3373438"/>
          <p14:tracePt t="12757" x="3849688" y="3365500"/>
          <p14:tracePt t="12762" x="3867150" y="3365500"/>
          <p14:tracePt t="12774" x="3883025" y="3365500"/>
          <p14:tracePt t="12778" x="3900488" y="3365500"/>
          <p14:tracePt t="12791" x="3925888" y="3365500"/>
          <p14:tracePt t="12794" x="3935413" y="3365500"/>
          <p14:tracePt t="12802" x="3943350" y="3365500"/>
          <p14:tracePt t="12810" x="3960813" y="3365500"/>
          <p14:tracePt t="12818" x="3976688" y="3365500"/>
          <p14:tracePt t="12826" x="4011613" y="3398838"/>
          <p14:tracePt t="12834" x="4037013" y="3424238"/>
          <p14:tracePt t="12842" x="4052888" y="3449638"/>
          <p14:tracePt t="12850" x="4079875" y="3475038"/>
          <p14:tracePt t="12858" x="4087813" y="3492500"/>
          <p14:tracePt t="12866" x="4095750" y="3517900"/>
          <p14:tracePt t="12874" x="4105275" y="3535363"/>
          <p14:tracePt t="12891" x="4105275" y="3560763"/>
          <p14:tracePt t="12907" x="4113213" y="3578225"/>
          <p14:tracePt t="13074" x="4146550" y="3560763"/>
          <p14:tracePt t="13082" x="4171950" y="3560763"/>
          <p14:tracePt t="13091" x="4206875" y="3552825"/>
          <p14:tracePt t="13098" x="4265613" y="3552825"/>
          <p14:tracePt t="13108" x="4333875" y="3552825"/>
          <p14:tracePt t="13114" x="4410075" y="3552825"/>
          <p14:tracePt t="13124" x="4478338" y="3552825"/>
          <p14:tracePt t="13130" x="4554538" y="3552825"/>
          <p14:tracePt t="13141" x="4614863" y="3527425"/>
          <p14:tracePt t="13146" x="4657725" y="3527425"/>
          <p14:tracePt t="13157" x="4699000" y="3527425"/>
          <p14:tracePt t="13162" x="4733925" y="3527425"/>
          <p14:tracePt t="13174" x="4767263" y="3527425"/>
          <p14:tracePt t="13178" x="4775200" y="3527425"/>
          <p14:tracePt t="13190" x="4802188" y="3527425"/>
          <p14:tracePt t="13194" x="4810125" y="3527425"/>
          <p14:tracePt t="13202" x="4843463" y="3527425"/>
          <p14:tracePt t="13210" x="4860925" y="3527425"/>
          <p14:tracePt t="13218" x="4894263" y="3527425"/>
          <p14:tracePt t="13226" x="4911725" y="3527425"/>
          <p14:tracePt t="13234" x="4929188" y="3527425"/>
          <p14:tracePt t="13242" x="4946650" y="3527425"/>
          <p14:tracePt t="13250" x="4954588" y="3527425"/>
          <p14:tracePt t="13258" x="4962525" y="3527425"/>
          <p14:tracePt t="13266" x="4972050" y="3527425"/>
          <p14:tracePt t="13274" x="4979988" y="3527425"/>
          <p14:tracePt t="13282" x="4997450" y="3535363"/>
          <p14:tracePt t="13298" x="5013325" y="3543300"/>
          <p14:tracePt t="13307" x="5030788" y="3560763"/>
          <p14:tracePt t="13314" x="5038725" y="3560763"/>
          <p14:tracePt t="13330" x="5048250" y="3568700"/>
          <p14:tracePt t="13340" x="5056188" y="3586163"/>
          <p14:tracePt t="13357" x="5056188" y="3594100"/>
          <p14:tracePt t="13362" x="5056188" y="3603625"/>
          <p14:tracePt t="13374" x="5056188" y="3611563"/>
          <p14:tracePt t="13378" x="5056188" y="3619500"/>
          <p14:tracePt t="13391" x="5056188" y="3636963"/>
          <p14:tracePt t="13394" x="5056188" y="3646488"/>
          <p14:tracePt t="13402" x="5056188" y="3662363"/>
          <p14:tracePt t="13411" x="5056188" y="3679825"/>
          <p14:tracePt t="13419" x="5056188" y="3697288"/>
          <p14:tracePt t="13426" x="5056188" y="3713163"/>
          <p14:tracePt t="13435" x="5056188" y="3738563"/>
          <p14:tracePt t="13442" x="5056188" y="3748088"/>
          <p14:tracePt t="13451" x="5022850" y="3763963"/>
          <p14:tracePt t="13458" x="5022850" y="3773488"/>
          <p14:tracePt t="13466" x="4987925" y="3773488"/>
          <p14:tracePt t="13474" x="4954588" y="3781425"/>
          <p14:tracePt t="13483" x="4911725" y="3781425"/>
          <p14:tracePt t="13490" x="4852988" y="3806825"/>
          <p14:tracePt t="13498" x="4810125" y="3806825"/>
          <p14:tracePt t="13508" x="4767263" y="3806825"/>
          <p14:tracePt t="13514" x="4741863" y="3806825"/>
          <p14:tracePt t="13524" x="4716463" y="3806825"/>
          <p14:tracePt t="13530" x="4699000" y="3806825"/>
          <p14:tracePt t="13540" x="4683125" y="3790950"/>
          <p14:tracePt t="13547" x="4665663" y="3773488"/>
          <p14:tracePt t="13557" x="4640263" y="3748088"/>
          <p14:tracePt t="13562" x="4630738" y="3730625"/>
          <p14:tracePt t="13573" x="4614863" y="3679825"/>
          <p14:tracePt t="13578" x="4597400" y="3636963"/>
          <p14:tracePt t="13590" x="4589463" y="3586163"/>
          <p14:tracePt t="13594" x="4572000" y="3543300"/>
          <p14:tracePt t="13602" x="4554538" y="3484563"/>
          <p14:tracePt t="13611" x="4546600" y="3408363"/>
          <p14:tracePt t="13618" x="4538663" y="3365500"/>
          <p14:tracePt t="13626" x="4538663" y="3305175"/>
          <p14:tracePt t="13634" x="4521200" y="3246438"/>
          <p14:tracePt t="13642" x="4521200" y="3203575"/>
          <p14:tracePt t="13650" x="4521200" y="3152775"/>
          <p14:tracePt t="13658" x="4521200" y="3127375"/>
          <p14:tracePt t="13666" x="4521200" y="3094038"/>
          <p14:tracePt t="13674" x="4521200" y="3076575"/>
          <p14:tracePt t="13682" x="4521200" y="3041650"/>
          <p14:tracePt t="13691" x="4529138" y="3041650"/>
          <p14:tracePt t="13698" x="4546600" y="3025775"/>
          <p14:tracePt t="13708" x="4546600" y="3016250"/>
          <p14:tracePt t="13714" x="4554538" y="3016250"/>
          <p14:tracePt t="13730" x="4564063" y="3008313"/>
          <p14:tracePt t="13746" x="4572000" y="3008313"/>
          <p14:tracePt t="13762" x="4579938" y="3008313"/>
          <p14:tracePt t="13773" x="4589463" y="3008313"/>
          <p14:tracePt t="13778" x="4597400" y="3008313"/>
          <p14:tracePt t="13794" x="4605338" y="3008313"/>
          <p14:tracePt t="13802" x="4614863" y="3008313"/>
          <p14:tracePt t="13810" x="4630738" y="3008313"/>
          <p14:tracePt t="13819" x="4657725" y="3016250"/>
          <p14:tracePt t="13826" x="4691063" y="3025775"/>
          <p14:tracePt t="13835" x="4708525" y="3033713"/>
          <p14:tracePt t="13842" x="4749800" y="3059113"/>
          <p14:tracePt t="13851" x="4759325" y="3067050"/>
          <p14:tracePt t="13858" x="4775200" y="3067050"/>
          <p14:tracePt t="13867" x="4784725" y="3084513"/>
          <p14:tracePt t="13882" x="4802188" y="3101975"/>
          <p14:tracePt t="13890" x="4802188" y="3109913"/>
          <p14:tracePt t="13899" x="4802188" y="3119438"/>
          <p14:tracePt t="13907" x="4810125" y="3152775"/>
          <p14:tracePt t="13914" x="4818063" y="3178175"/>
          <p14:tracePt t="13923" x="4835525" y="3221038"/>
          <p14:tracePt t="13930" x="4843463" y="3271838"/>
          <p14:tracePt t="13940" x="4860925" y="3314700"/>
          <p14:tracePt t="13947" x="4860925" y="3348038"/>
          <p14:tracePt t="13958" x="4886325" y="3390900"/>
          <p14:tracePt t="13963" x="4886325" y="3398838"/>
          <p14:tracePt t="13973" x="4886325" y="3424238"/>
          <p14:tracePt t="13979" x="4886325" y="3449638"/>
          <p14:tracePt t="13990" x="4894263" y="3475038"/>
          <p14:tracePt t="13995" x="4894263" y="3509963"/>
          <p14:tracePt t="14002" x="4894263" y="3535363"/>
          <p14:tracePt t="14010" x="4894263" y="3568700"/>
          <p14:tracePt t="14019" x="4894263" y="3594100"/>
          <p14:tracePt t="14026" x="4894263" y="3619500"/>
          <p14:tracePt t="14034" x="4894263" y="3646488"/>
          <p14:tracePt t="14042" x="4894263" y="3654425"/>
          <p14:tracePt t="14050" x="4894263" y="3662363"/>
          <p14:tracePt t="14058" x="4894263" y="3671888"/>
          <p14:tracePt t="14066" x="4878388" y="3697288"/>
          <p14:tracePt t="14074" x="4868863" y="3705225"/>
          <p14:tracePt t="14091" x="4852988" y="3713163"/>
          <p14:tracePt t="14107" x="4843463" y="3722688"/>
          <p14:tracePt t="14474" x="4835525" y="3722688"/>
          <p14:tracePt t="14482" x="4818063" y="3713163"/>
          <p14:tracePt t="14490" x="4810125" y="3687763"/>
          <p14:tracePt t="14499" x="4810125" y="3671888"/>
          <p14:tracePt t="14507" x="4802188" y="3603625"/>
          <p14:tracePt t="14514" x="4784725" y="3586163"/>
          <p14:tracePt t="14523" x="4784725" y="3568700"/>
          <p14:tracePt t="14963" x="4792663" y="3568700"/>
          <p14:tracePt t="15460" x="4792663" y="3578225"/>
          <p14:tracePt t="15466" x="4810125" y="3611563"/>
          <p14:tracePt t="15475" x="4827588" y="3636963"/>
          <p14:tracePt t="15490" x="4835525" y="3662363"/>
          <p14:tracePt t="15498" x="4843463" y="3679825"/>
          <p14:tracePt t="15507" x="4852988" y="3687763"/>
          <p14:tracePt t="15514" x="4860925" y="3713163"/>
          <p14:tracePt t="15523" x="4868863" y="3713163"/>
          <p14:tracePt t="15530" x="4868863" y="3748088"/>
          <p14:tracePt t="15540" x="4886325" y="3748088"/>
          <p14:tracePt t="15546" x="4894263" y="3756025"/>
          <p14:tracePt t="15556" x="4894263" y="3763963"/>
          <p14:tracePt t="15562" x="4903788" y="3773488"/>
          <p14:tracePt t="15573" x="4919663" y="3781425"/>
          <p14:tracePt t="15578" x="4937125" y="3798888"/>
          <p14:tracePt t="15590" x="4954588" y="3824288"/>
          <p14:tracePt t="15594" x="4997450" y="3841750"/>
          <p14:tracePt t="15607" x="5030788" y="3875088"/>
          <p14:tracePt t="15610" x="5073650" y="3917950"/>
          <p14:tracePt t="15618" x="5124450" y="3960813"/>
          <p14:tracePt t="15626" x="5141913" y="3976688"/>
          <p14:tracePt t="15634" x="5157788" y="3976688"/>
          <p14:tracePt t="15642" x="5183188" y="4002088"/>
          <p14:tracePt t="15650" x="5235575" y="4027488"/>
          <p14:tracePt t="15658" x="5251450" y="4037013"/>
          <p14:tracePt t="15666" x="5268913" y="4044950"/>
          <p14:tracePt t="15674" x="5311775" y="4052888"/>
          <p14:tracePt t="15682" x="5370513" y="4062413"/>
          <p14:tracePt t="15690" x="5438775" y="4087813"/>
          <p14:tracePt t="15698" x="5481638" y="4087813"/>
          <p14:tracePt t="15707" x="5565775" y="4095750"/>
          <p14:tracePt t="15714" x="5608638" y="4095750"/>
          <p14:tracePt t="15724" x="5651500" y="4095750"/>
          <p14:tracePt t="15730" x="5684838" y="4095750"/>
          <p14:tracePt t="15740" x="5710238" y="4095750"/>
          <p14:tracePt t="15746" x="5727700" y="4087813"/>
          <p14:tracePt t="15756" x="5761038" y="4079875"/>
          <p14:tracePt t="15762" x="5788025" y="4052888"/>
          <p14:tracePt t="15773" x="5821363" y="4027488"/>
          <p14:tracePt t="15778" x="5872163" y="4002088"/>
          <p14:tracePt t="15789" x="5940425" y="3960813"/>
          <p14:tracePt t="15794" x="6024563" y="3935413"/>
          <p14:tracePt t="15806" x="6127750" y="3900488"/>
          <p14:tracePt t="15810" x="6203950" y="3883025"/>
          <p14:tracePt t="15818" x="6305550" y="3867150"/>
          <p14:tracePt t="15826" x="6365875" y="3849688"/>
          <p14:tracePt t="15834" x="6399213" y="3841750"/>
          <p14:tracePt t="15842" x="6407150" y="3832225"/>
          <p14:tracePt t="15930" x="6407150" y="3824288"/>
          <p14:tracePt t="15946" x="6407150" y="3806825"/>
          <p14:tracePt t="15957" x="6407150" y="3798888"/>
          <p14:tracePt t="16050" x="6373813" y="3798888"/>
          <p14:tracePt t="16058" x="6323013" y="3798888"/>
          <p14:tracePt t="16066" x="6297613" y="3806825"/>
          <p14:tracePt t="16074" x="6237288" y="3832225"/>
          <p14:tracePt t="16082" x="6194425" y="3841750"/>
          <p14:tracePt t="16090" x="6143625" y="3857625"/>
          <p14:tracePt t="16098" x="6092825" y="3875088"/>
          <p14:tracePt t="16106" x="6067425" y="3883025"/>
          <p14:tracePt t="16114" x="6034088" y="3900488"/>
          <p14:tracePt t="16123" x="5983288" y="3908425"/>
          <p14:tracePt t="16130" x="5948363" y="3917950"/>
          <p14:tracePt t="16140" x="5915025" y="3917950"/>
          <p14:tracePt t="16146" x="5872163" y="3917950"/>
          <p14:tracePt t="16157" x="5846763" y="3925888"/>
          <p14:tracePt t="16162" x="5788025" y="3925888"/>
          <p14:tracePt t="16173" x="5753100" y="3943350"/>
          <p14:tracePt t="16178" x="5727700" y="3943350"/>
          <p14:tracePt t="16189" x="5694363" y="3951288"/>
          <p14:tracePt t="16195" x="5676900" y="3951288"/>
          <p14:tracePt t="16206" x="5659438" y="3951288"/>
          <p14:tracePt t="16211" x="5641975" y="3951288"/>
          <p14:tracePt t="16218" x="5634038" y="3951288"/>
          <p14:tracePt t="16227" x="5600700" y="3951288"/>
          <p14:tracePt t="16235" x="5583238" y="3951288"/>
          <p14:tracePt t="16242" x="5540375" y="3951288"/>
          <p14:tracePt t="16251" x="5514975" y="3951288"/>
          <p14:tracePt t="16258" x="5456238" y="3951288"/>
          <p14:tracePt t="16266" x="5413375" y="3943350"/>
          <p14:tracePt t="16274" x="5327650" y="3935413"/>
          <p14:tracePt t="16282" x="5268913" y="3935413"/>
          <p14:tracePt t="16290" x="5235575" y="3925888"/>
          <p14:tracePt t="16299" x="5183188" y="3908425"/>
          <p14:tracePt t="16307" x="5149850" y="3900488"/>
          <p14:tracePt t="16314" x="5124450" y="3892550"/>
          <p14:tracePt t="16323" x="5073650" y="3883025"/>
          <p14:tracePt t="16330" x="5022850" y="3849688"/>
          <p14:tracePt t="16339" x="4987925" y="3832225"/>
          <p14:tracePt t="16347" x="4954588" y="3806825"/>
          <p14:tracePt t="16356" x="4919663" y="3790950"/>
          <p14:tracePt t="16362" x="4868863" y="3748088"/>
          <p14:tracePt t="16372" x="4818063" y="3705225"/>
          <p14:tracePt t="16379" x="4749800" y="3662363"/>
          <p14:tracePt t="16389" x="4716463" y="3646488"/>
          <p14:tracePt t="16394" x="4691063" y="3619500"/>
          <p14:tracePt t="16406" x="4665663" y="3603625"/>
          <p14:tracePt t="16418" x="4657725" y="3603625"/>
          <p14:tracePt t="16426" x="4648200" y="3594100"/>
          <p14:tracePt t="16458" x="4640263" y="3578225"/>
          <p14:tracePt t="16474" x="4630738" y="3552825"/>
          <p14:tracePt t="16482" x="4630738" y="3543300"/>
          <p14:tracePt t="16490" x="4630738" y="3517900"/>
          <p14:tracePt t="16498" x="4630738" y="3502025"/>
          <p14:tracePt t="16507" x="4630738" y="3475038"/>
          <p14:tracePt t="16515" x="4630738" y="3441700"/>
          <p14:tracePt t="16524" x="4630738" y="3433763"/>
          <p14:tracePt t="16530" x="4640263" y="3416300"/>
          <p14:tracePt t="16540" x="4648200" y="3398838"/>
          <p14:tracePt t="16546" x="4665663" y="3382963"/>
          <p14:tracePt t="16556" x="4683125" y="3373438"/>
          <p14:tracePt t="16562" x="4691063" y="3355975"/>
          <p14:tracePt t="16572" x="4716463" y="3330575"/>
          <p14:tracePt t="16578" x="4724400" y="3314700"/>
          <p14:tracePt t="16589" x="4749800" y="3289300"/>
          <p14:tracePt t="16595" x="4775200" y="3263900"/>
          <p14:tracePt t="16606" x="4802188" y="3254375"/>
          <p14:tracePt t="16610" x="4827588" y="3246438"/>
          <p14:tracePt t="16618" x="4835525" y="3238500"/>
          <p14:tracePt t="16626" x="4860925" y="3228975"/>
          <p14:tracePt t="16635" x="4886325" y="3211513"/>
          <p14:tracePt t="16642" x="4894263" y="3211513"/>
          <p14:tracePt t="16658" x="4903788" y="3211513"/>
          <p14:tracePt t="16666" x="4911725" y="3211513"/>
          <p14:tracePt t="16682" x="4919663" y="3211513"/>
          <p14:tracePt t="16690" x="4929188" y="3211513"/>
          <p14:tracePt t="16699" x="4937125" y="3211513"/>
          <p14:tracePt t="16707" x="4946650" y="3211513"/>
          <p14:tracePt t="16715" x="4962525" y="3228975"/>
          <p14:tracePt t="16723" x="4979988" y="3238500"/>
          <p14:tracePt t="16730" x="5005388" y="3279775"/>
          <p14:tracePt t="16740" x="5013325" y="3297238"/>
          <p14:tracePt t="16746" x="5030788" y="3330575"/>
          <p14:tracePt t="16757" x="5048250" y="3382963"/>
          <p14:tracePt t="16762" x="5056188" y="3441700"/>
          <p14:tracePt t="16774" x="5064125" y="3484563"/>
          <p14:tracePt t="16778" x="5064125" y="3527425"/>
          <p14:tracePt t="16790" x="5064125" y="3603625"/>
          <p14:tracePt t="16794" x="5064125" y="3662363"/>
          <p14:tracePt t="16806" x="5064125" y="3687763"/>
          <p14:tracePt t="16810" x="5064125" y="3730625"/>
          <p14:tracePt t="16818" x="5064125" y="3756025"/>
          <p14:tracePt t="16826" x="5056188" y="3790950"/>
          <p14:tracePt t="16834" x="5056188" y="3806825"/>
          <p14:tracePt t="16842" x="5048250" y="3816350"/>
          <p14:tracePt t="16850" x="5038725" y="3832225"/>
          <p14:tracePt t="16858" x="5022850" y="3841750"/>
          <p14:tracePt t="16866" x="5005388" y="3857625"/>
          <p14:tracePt t="16874" x="4979988" y="3883025"/>
          <p14:tracePt t="16882" x="4972050" y="3892550"/>
          <p14:tracePt t="16890" x="4946650" y="3900488"/>
          <p14:tracePt t="16898" x="4929188" y="3908425"/>
          <p14:tracePt t="16907" x="4929188" y="3917950"/>
          <p14:tracePt t="16914" x="4911725" y="3917950"/>
          <p14:tracePt t="16923" x="4903788" y="3925888"/>
          <p14:tracePt t="16940" x="4886325" y="3925888"/>
          <p14:tracePt t="16946" x="4878388" y="3925888"/>
          <p14:tracePt t="16962" x="4868863" y="3925888"/>
          <p14:tracePt t="16978" x="4852988" y="3925888"/>
          <p14:tracePt t="17003" x="4835525" y="3925888"/>
          <p14:tracePt t="17018" x="4827588" y="3925888"/>
          <p14:tracePt t="17034" x="4818063" y="3925888"/>
          <p14:tracePt t="17131" x="4810125" y="3925888"/>
          <p14:tracePt t="17218" x="4802188" y="3925888"/>
          <p14:tracePt t="17226" x="4784725" y="3925888"/>
          <p14:tracePt t="17235" x="4749800" y="3943350"/>
          <p14:tracePt t="17243" x="4708525" y="3994150"/>
          <p14:tracePt t="17250" x="4683125" y="4037013"/>
          <p14:tracePt t="17259" x="4673600" y="4070350"/>
          <p14:tracePt t="17330" x="4673600" y="4079875"/>
          <p14:tracePt t="17339" x="4657725" y="4105275"/>
          <p14:tracePt t="17346" x="4657725" y="4113213"/>
          <p14:tracePt t="17356" x="4648200" y="4113213"/>
          <p14:tracePt t="17362" x="4640263" y="4121150"/>
          <p14:tracePt t="17378" x="4622800" y="4146550"/>
          <p14:tracePt t="17394" x="4614863" y="4146550"/>
          <p14:tracePt t="17410" x="4597400" y="4156075"/>
          <p14:tracePt t="17418" x="4589463" y="4171950"/>
          <p14:tracePt t="17427" x="4554538" y="4189413"/>
          <p14:tracePt t="17435" x="4503738" y="4232275"/>
          <p14:tracePt t="17442" x="4452938" y="4275138"/>
          <p14:tracePt t="17450" x="4402138" y="4300538"/>
          <p14:tracePt t="17458" x="4333875" y="4351338"/>
          <p14:tracePt t="17466" x="4283075" y="4394200"/>
          <p14:tracePt t="17474" x="4249738" y="4435475"/>
          <p14:tracePt t="17482" x="4164013" y="4478338"/>
          <p14:tracePt t="17490" x="4130675" y="4495800"/>
          <p14:tracePt t="17498" x="4079875" y="4521200"/>
          <p14:tracePt t="17506" x="4019550" y="4554538"/>
          <p14:tracePt t="17514" x="3968750" y="4589463"/>
          <p14:tracePt t="17523" x="3925888" y="4597400"/>
          <p14:tracePt t="17531" x="3857625" y="4622800"/>
          <p14:tracePt t="17539" x="3816350" y="4648200"/>
          <p14:tracePt t="17546" x="3738563" y="4683125"/>
          <p14:tracePt t="17556" x="3705225" y="4699000"/>
          <p14:tracePt t="17562" x="3654425" y="4716463"/>
          <p14:tracePt t="17572" x="3619500" y="4733925"/>
          <p14:tracePt t="17579" x="3586163" y="4741863"/>
          <p14:tracePt t="17589" x="3560763" y="4767263"/>
          <p14:tracePt t="17594" x="3543300" y="4767263"/>
          <p14:tracePt t="17606" x="3517900" y="4784725"/>
          <p14:tracePt t="17610" x="3484563" y="4784725"/>
          <p14:tracePt t="17618" x="3467100" y="4784725"/>
          <p14:tracePt t="17626" x="3433763" y="4818063"/>
          <p14:tracePt t="17634" x="3416300" y="4818063"/>
          <p14:tracePt t="17643" x="3373438" y="4852988"/>
          <p14:tracePt t="17651" x="3355975" y="4860925"/>
          <p14:tracePt t="17658" x="3340100" y="4868863"/>
          <p14:tracePt t="17666" x="3314700" y="4886325"/>
          <p14:tracePt t="17675" x="3297238" y="4894263"/>
          <p14:tracePt t="17682" x="3279775" y="4894263"/>
          <p14:tracePt t="17851" x="3279775" y="4903788"/>
          <p14:tracePt t="17858" x="3246438" y="4903788"/>
          <p14:tracePt t="17866" x="3203575" y="4929188"/>
          <p14:tracePt t="17874" x="3178175" y="4929188"/>
          <p14:tracePt t="17882" x="3152775" y="4937125"/>
          <p14:tracePt t="17890" x="3144838" y="4937125"/>
          <p14:tracePt t="17898" x="3119438" y="4937125"/>
          <p14:tracePt t="17907" x="3109913" y="4937125"/>
          <p14:tracePt t="17915" x="3076575" y="4937125"/>
          <p14:tracePt t="17923" x="3041650" y="4937125"/>
          <p14:tracePt t="17930" x="3016250" y="4937125"/>
          <p14:tracePt t="17939" x="2982913" y="4937125"/>
          <p14:tracePt t="17946" x="2957513" y="4937125"/>
          <p14:tracePt t="17956" x="2932113" y="4937125"/>
          <p14:tracePt t="17963" x="2897188" y="4937125"/>
          <p14:tracePt t="17972" x="2881313" y="4937125"/>
          <p14:tracePt t="17979" x="2863850" y="4937125"/>
          <p14:tracePt t="17989" x="2855913" y="4937125"/>
          <p14:tracePt t="17994" x="2846388" y="4937125"/>
          <p14:tracePt t="18090" x="2838450" y="4937125"/>
          <p14:tracePt t="18243" x="2820988" y="4937125"/>
          <p14:tracePt t="18251" x="2813050" y="4937125"/>
          <p14:tracePt t="18259" x="2813050" y="4929188"/>
          <p14:tracePt t="18282" x="2795588" y="4929188"/>
          <p14:tracePt t="18290" x="2787650" y="4929188"/>
          <p14:tracePt t="18371" x="2787650" y="4919663"/>
          <p14:tracePt t="18395" x="2778125" y="4919663"/>
          <p14:tracePt t="18403" x="2762250" y="4903788"/>
          <p14:tracePt t="18738" x="2805113" y="4894263"/>
          <p14:tracePt t="18747" x="2881313" y="4894263"/>
          <p14:tracePt t="18756" x="2965450" y="4894263"/>
          <p14:tracePt t="18763" x="3076575" y="4894263"/>
          <p14:tracePt t="18772" x="3178175" y="4894263"/>
          <p14:tracePt t="18778" x="3289300" y="4894263"/>
          <p14:tracePt t="18789" x="3373438" y="4894263"/>
          <p14:tracePt t="18794" x="3441700" y="4894263"/>
          <p14:tracePt t="18806" x="3502025" y="4894263"/>
          <p14:tracePt t="18810" x="3543300" y="4894263"/>
          <p14:tracePt t="18823" x="3578225" y="4894263"/>
          <p14:tracePt t="18826" x="3603625" y="4894263"/>
          <p14:tracePt t="18842" x="3611563" y="4894263"/>
          <p14:tracePt t="19475" x="3619500" y="4894263"/>
          <p14:tracePt t="19587" x="3611563" y="4894263"/>
          <p14:tracePt t="19595" x="3611563" y="4878388"/>
          <p14:tracePt t="19603" x="3611563" y="4868863"/>
          <p14:tracePt t="19620" x="3603625" y="4868863"/>
          <p14:tracePt t="20075" x="3603625" y="4878388"/>
          <p14:tracePt t="20083" x="3636963" y="4878388"/>
          <p14:tracePt t="20091" x="3705225" y="4886325"/>
          <p14:tracePt t="20100" x="3790950" y="4911725"/>
          <p14:tracePt t="20108" x="3892550" y="4919663"/>
          <p14:tracePt t="20114" x="3968750" y="4919663"/>
          <p14:tracePt t="20122" x="4037013" y="4929188"/>
          <p14:tracePt t="20130" x="4113213" y="4937125"/>
          <p14:tracePt t="20139" x="4171950" y="4937125"/>
          <p14:tracePt t="20146" x="4214813" y="4962525"/>
          <p14:tracePt t="20155" x="4249738" y="4972050"/>
          <p14:tracePt t="20162" x="4265613" y="4972050"/>
          <p14:tracePt t="20172" x="4283075" y="4972050"/>
          <p14:tracePt t="20258" x="4291013" y="4972050"/>
          <p14:tracePt t="20266" x="4300538" y="4972050"/>
          <p14:tracePt t="20283" x="4308475" y="4972050"/>
          <p14:tracePt t="20299" x="4316413" y="4962525"/>
          <p14:tracePt t="20306" x="4325938" y="4954588"/>
          <p14:tracePt t="20667" x="4359275" y="4946650"/>
          <p14:tracePt t="20675" x="4394200" y="4937125"/>
          <p14:tracePt t="20682" x="4445000" y="4919663"/>
          <p14:tracePt t="20690" x="4495800" y="4919663"/>
          <p14:tracePt t="20698" x="4546600" y="4911725"/>
          <p14:tracePt t="20706" x="4589463" y="4903788"/>
          <p14:tracePt t="20714" x="4622800" y="4903788"/>
          <p14:tracePt t="20722" x="4648200" y="4903788"/>
          <p14:tracePt t="20731" x="4673600" y="4886325"/>
          <p14:tracePt t="20746" x="4683125" y="4886325"/>
          <p14:tracePt t="20778" x="4699000" y="4886325"/>
          <p14:tracePt t="20795" x="4708525" y="4886325"/>
          <p14:tracePt t="20804" x="4733925" y="4878388"/>
          <p14:tracePt t="20810" x="4741863" y="4878388"/>
          <p14:tracePt t="20822" x="4749800" y="4878388"/>
          <p14:tracePt t="20826" x="4767263" y="4878388"/>
          <p14:tracePt t="20839" x="4775200" y="4878388"/>
          <p14:tracePt t="20842" x="4792663" y="4878388"/>
          <p14:tracePt t="20850" x="4810125" y="4878388"/>
          <p14:tracePt t="20858" x="4835525" y="4878388"/>
          <p14:tracePt t="20867" x="4852988" y="4878388"/>
          <p14:tracePt t="20874" x="4878388" y="4878388"/>
          <p14:tracePt t="20882" x="4911725" y="4878388"/>
          <p14:tracePt t="20890" x="4937125" y="4878388"/>
          <p14:tracePt t="20898" x="4962525" y="4878388"/>
          <p14:tracePt t="20906" x="4997450" y="4878388"/>
          <p14:tracePt t="20914" x="5005388" y="4878388"/>
          <p14:tracePt t="20922" x="5022850" y="4878388"/>
          <p14:tracePt t="20930" x="5030788" y="4878388"/>
          <p14:tracePt t="21130" x="5038725" y="4878388"/>
          <p14:tracePt t="21138" x="5064125" y="4868863"/>
          <p14:tracePt t="21146" x="5073650" y="4868863"/>
          <p14:tracePt t="21155" x="5099050" y="4868863"/>
          <p14:tracePt t="21163" x="5106988" y="4868863"/>
          <p14:tracePt t="21172" x="5132388" y="4868863"/>
          <p14:tracePt t="21179" x="5167313" y="4852988"/>
          <p14:tracePt t="21189" x="5175250" y="4852988"/>
          <p14:tracePt t="21194" x="5192713" y="4843463"/>
          <p14:tracePt t="21205" x="5208588" y="4843463"/>
          <p14:tracePt t="21210" x="5226050" y="4843463"/>
          <p14:tracePt t="21222" x="5235575" y="4843463"/>
          <p14:tracePt t="21226" x="5243513" y="4843463"/>
          <p14:tracePt t="21238" x="5268913" y="4843463"/>
          <p14:tracePt t="21250" x="5286375" y="4843463"/>
          <p14:tracePt t="21258" x="5294313" y="4843463"/>
          <p14:tracePt t="21266" x="5319713" y="4835525"/>
          <p14:tracePt t="21274" x="5345113" y="4835525"/>
          <p14:tracePt t="21290" x="5353050" y="4835525"/>
          <p14:tracePt t="21298" x="5362575" y="4835525"/>
          <p14:tracePt t="21306" x="5380038" y="4827588"/>
          <p14:tracePt t="21322" x="5387975" y="4827588"/>
          <p14:tracePt t="21330" x="5395913" y="4827588"/>
          <p14:tracePt t="21339" x="5405438" y="4827588"/>
          <p14:tracePt t="21346" x="5421313" y="4818063"/>
          <p14:tracePt t="21362" x="5446713" y="4818063"/>
          <p14:tracePt t="21372" x="5456238" y="4818063"/>
          <p14:tracePt t="21378" x="5472113" y="4818063"/>
          <p14:tracePt t="21388" x="5497513" y="4810125"/>
          <p14:tracePt t="21405" x="5532438" y="4810125"/>
          <p14:tracePt t="21410" x="5549900" y="4810125"/>
          <p14:tracePt t="21421" x="5557838" y="4810125"/>
          <p14:tracePt t="21426" x="5575300" y="4810125"/>
          <p14:tracePt t="21438" x="5591175" y="4810125"/>
          <p14:tracePt t="21442" x="5608638" y="4810125"/>
          <p14:tracePt t="21450" x="5626100" y="4810125"/>
          <p14:tracePt t="21458" x="5641975" y="4810125"/>
          <p14:tracePt t="21466" x="5668963" y="4810125"/>
          <p14:tracePt t="21483" x="5676900" y="4810125"/>
          <p14:tracePt t="21490" x="5702300" y="4810125"/>
          <p14:tracePt t="21506" x="5727700" y="4810125"/>
          <p14:tracePt t="21514" x="5727700" y="4802188"/>
          <p14:tracePt t="21530" x="5735638" y="4802188"/>
          <p14:tracePt t="21539" x="5745163" y="4802188"/>
          <p14:tracePt t="21546" x="5753100" y="4802188"/>
          <p14:tracePt t="21562" x="5761038" y="4802188"/>
          <p14:tracePt t="21578" x="5770563" y="4802188"/>
          <p14:tracePt t="21867" x="5803900" y="4802188"/>
          <p14:tracePt t="21875" x="5829300" y="4802188"/>
          <p14:tracePt t="21882" x="5864225" y="4802188"/>
          <p14:tracePt t="21890" x="5889625" y="4802188"/>
          <p14:tracePt t="21898" x="5922963" y="4802188"/>
          <p14:tracePt t="21906" x="5948363" y="4802188"/>
          <p14:tracePt t="21915" x="5983288" y="4802188"/>
          <p14:tracePt t="21922" x="5999163" y="4802188"/>
          <p14:tracePt t="21938" x="6016625" y="4802188"/>
          <p14:tracePt t="21956" x="6024563" y="4802188"/>
          <p14:tracePt t="22042" x="6034088" y="4802188"/>
          <p14:tracePt t="22050" x="6049963" y="4802188"/>
          <p14:tracePt t="22058" x="6059488" y="4810125"/>
          <p14:tracePt t="22066" x="6092825" y="4810125"/>
          <p14:tracePt t="22074" x="6118225" y="4810125"/>
          <p14:tracePt t="22082" x="6143625" y="4818063"/>
          <p14:tracePt t="22090" x="6186488" y="4827588"/>
          <p14:tracePt t="22098" x="6221413" y="4827588"/>
          <p14:tracePt t="22106" x="6254750" y="4827588"/>
          <p14:tracePt t="22114" x="6297613" y="4827588"/>
          <p14:tracePt t="22122" x="6338888" y="4827588"/>
          <p14:tracePt t="22130" x="6365875" y="4827588"/>
          <p14:tracePt t="22139" x="6391275" y="4827588"/>
          <p14:tracePt t="22146" x="6432550" y="4827588"/>
          <p14:tracePt t="22155" x="6475413" y="4827588"/>
          <p14:tracePt t="22162" x="6510338" y="4827588"/>
          <p14:tracePt t="22172" x="6543675" y="4827588"/>
          <p14:tracePt t="22178" x="6551613" y="4827588"/>
          <p14:tracePt t="22188" x="6577013" y="4827588"/>
          <p14:tracePt t="22194" x="6586538" y="4827588"/>
          <p14:tracePt t="22221" x="6602413" y="4827588"/>
          <p14:tracePt t="22226" x="6611938" y="4827588"/>
          <p14:tracePt t="22251" x="6627813" y="4818063"/>
          <p14:tracePt t="22267" x="6645275" y="4810125"/>
          <p14:tracePt t="22298" x="6670675" y="4802188"/>
          <p14:tracePt t="22306" x="6680200" y="4802188"/>
          <p14:tracePt t="22314" x="6688138" y="4802188"/>
          <p14:tracePt t="22322" x="6713538" y="4802188"/>
          <p14:tracePt t="22547" x="6680200" y="4802188"/>
          <p14:tracePt t="22555" x="6561138" y="4802188"/>
          <p14:tracePt t="22563" x="6432550" y="4827588"/>
          <p14:tracePt t="22572" x="6280150" y="4843463"/>
          <p14:tracePt t="22578" x="6034088" y="4886325"/>
          <p14:tracePt t="22589" x="5651500" y="4903788"/>
          <p14:tracePt t="22594" x="5337175" y="4903788"/>
          <p14:tracePt t="22605" x="5013325" y="4919663"/>
          <p14:tracePt t="22610" x="4724400" y="4919663"/>
          <p14:tracePt t="22621" x="4402138" y="4919663"/>
          <p14:tracePt t="22627" x="4087813" y="4919663"/>
          <p14:tracePt t="22638" x="3857625" y="4919663"/>
          <p14:tracePt t="22643" x="3619500" y="4919663"/>
          <p14:tracePt t="22654" x="3365500" y="4919663"/>
          <p14:tracePt t="22658" x="3160713" y="4919663"/>
          <p14:tracePt t="22667" x="2982913" y="4919663"/>
          <p14:tracePt t="22674" x="2855913" y="4919663"/>
          <p14:tracePt t="22683" x="2752725" y="4919663"/>
          <p14:tracePt t="22690" x="2686050" y="4919663"/>
          <p14:tracePt t="22699" x="2600325" y="4919663"/>
          <p14:tracePt t="22706" x="2574925" y="4919663"/>
          <p14:tracePt t="22714" x="2532063" y="4919663"/>
          <p14:tracePt t="22722" x="2516188" y="4919663"/>
          <p14:tracePt t="22730" x="2498725" y="4919663"/>
          <p14:tracePt t="22738" x="2473325" y="4929188"/>
          <p14:tracePt t="22746" x="2463800" y="4929188"/>
          <p14:tracePt t="22755" x="2447925" y="4946650"/>
          <p14:tracePt t="22762" x="2430463" y="4954588"/>
          <p14:tracePt t="22772" x="2405063" y="4954588"/>
          <p14:tracePt t="22778" x="2397125" y="4954588"/>
          <p14:tracePt t="22788" x="2371725" y="4954588"/>
          <p14:tracePt t="22795" x="2344738" y="4962525"/>
          <p14:tracePt t="22804" x="2328863" y="4962525"/>
          <p14:tracePt t="22810" x="2319338" y="4962525"/>
          <p14:tracePt t="22821" x="2293938" y="4962525"/>
          <p14:tracePt t="22826" x="2278063" y="4962525"/>
          <p14:tracePt t="22838" x="2260600" y="4962525"/>
          <p14:tracePt t="22850" x="2252663" y="4962525"/>
          <p14:tracePt t="22858" x="2243138" y="4962525"/>
          <p14:tracePt t="22874" x="2235200" y="4962525"/>
          <p14:tracePt t="22946" x="2227263" y="4962525"/>
          <p14:tracePt t="23162" x="2209800" y="4962525"/>
          <p14:tracePt t="23171" x="2174875" y="4962525"/>
          <p14:tracePt t="23178" x="2133600" y="4962525"/>
          <p14:tracePt t="23188" x="2073275" y="4987925"/>
          <p14:tracePt t="23194" x="1997075" y="4997450"/>
          <p14:tracePt t="23205" x="1938338" y="4997450"/>
          <p14:tracePt t="23210" x="1870075" y="5005388"/>
          <p14:tracePt t="23221" x="1793875" y="5005388"/>
          <p14:tracePt t="23226" x="1741488" y="5005388"/>
          <p14:tracePt t="23238" x="1682750" y="5005388"/>
          <p14:tracePt t="23242" x="1606550" y="5005388"/>
          <p14:tracePt t="23255" x="1563688" y="5005388"/>
          <p14:tracePt t="23258" x="1546225" y="5005388"/>
          <p14:tracePt t="23266" x="1512888" y="5005388"/>
          <p14:tracePt t="23275" x="1470025" y="4997450"/>
          <p14:tracePt t="23282" x="1436688" y="4987925"/>
          <p14:tracePt t="23290" x="1401763" y="4979988"/>
          <p14:tracePt t="23298" x="1385888" y="4972050"/>
          <p14:tracePt t="23307" x="1360488" y="4954588"/>
          <p14:tracePt t="23315" x="1350963" y="4954588"/>
          <p14:tracePt t="23322" x="1325563" y="4946650"/>
          <p14:tracePt t="23330" x="1308100" y="4937125"/>
          <p14:tracePt t="23347" x="1292225" y="4937125"/>
          <p14:tracePt t="23355" x="1274763" y="4919663"/>
          <p14:tracePt t="23371" x="1257300" y="4911725"/>
          <p14:tracePt t="23378" x="1249363" y="4911725"/>
          <p14:tracePt t="23395" x="1241425" y="4894263"/>
          <p14:tracePt t="23404" x="1231900" y="4868863"/>
          <p14:tracePt t="23410" x="1223963" y="4835525"/>
          <p14:tracePt t="23421" x="1206500" y="4792663"/>
          <p14:tracePt t="23427" x="1198563" y="4759325"/>
          <p14:tracePt t="23438" x="1189038" y="4708525"/>
          <p14:tracePt t="23443" x="1181100" y="4665663"/>
          <p14:tracePt t="23454" x="1181100" y="4630738"/>
          <p14:tracePt t="23458" x="1163638" y="4605338"/>
          <p14:tracePt t="23467" x="1163638" y="4589463"/>
          <p14:tracePt t="23474" x="1163638" y="4579938"/>
          <p14:tracePt t="23482" x="1163638" y="4564063"/>
          <p14:tracePt t="23490" x="1163638" y="4546600"/>
          <p14:tracePt t="23498" x="1163638" y="4538663"/>
          <p14:tracePt t="23506" x="1163638" y="4521200"/>
          <p14:tracePt t="23514" x="1163638" y="4513263"/>
          <p14:tracePt t="23530" x="1163638" y="4495800"/>
          <p14:tracePt t="23538" x="1173163" y="4478338"/>
          <p14:tracePt t="23546" x="1189038" y="4470400"/>
          <p14:tracePt t="23555" x="1206500" y="4452938"/>
          <p14:tracePt t="23562" x="1206500" y="4445000"/>
          <p14:tracePt t="23571" x="1223963" y="4435475"/>
          <p14:tracePt t="23578" x="1257300" y="4427538"/>
          <p14:tracePt t="23588" x="1274763" y="4419600"/>
          <p14:tracePt t="23594" x="1308100" y="4402138"/>
          <p14:tracePt t="23604" x="1333500" y="4394200"/>
          <p14:tracePt t="23611" x="1350963" y="4394200"/>
          <p14:tracePt t="23621" x="1368425" y="4394200"/>
          <p14:tracePt t="23626" x="1393825" y="4376738"/>
          <p14:tracePt t="23642" x="1427163" y="4368800"/>
          <p14:tracePt t="23654" x="1462088" y="4359275"/>
          <p14:tracePt t="23658" x="1487488" y="4351338"/>
          <p14:tracePt t="23666" x="1512888" y="4351338"/>
          <p14:tracePt t="23675" x="1563688" y="4333875"/>
          <p14:tracePt t="23683" x="1622425" y="4308475"/>
          <p14:tracePt t="23691" x="1657350" y="4308475"/>
          <p14:tracePt t="23699" x="1700213" y="4300538"/>
          <p14:tracePt t="23706" x="1741488" y="4283075"/>
          <p14:tracePt t="23714" x="1793875" y="4275138"/>
          <p14:tracePt t="23722" x="1835150" y="4265613"/>
          <p14:tracePt t="23731" x="1870075" y="4257675"/>
          <p14:tracePt t="23738" x="1911350" y="4257675"/>
          <p14:tracePt t="23746" x="1946275" y="4240213"/>
          <p14:tracePt t="23755" x="1979613" y="4240213"/>
          <p14:tracePt t="23762" x="1997075" y="4240213"/>
          <p14:tracePt t="23771" x="2030413" y="4240213"/>
          <p14:tracePt t="23778" x="2055813" y="4232275"/>
          <p14:tracePt t="23788" x="2073275" y="4232275"/>
          <p14:tracePt t="23795" x="2108200" y="4232275"/>
          <p14:tracePt t="23804" x="2133600" y="4232275"/>
          <p14:tracePt t="23810" x="2149475" y="4232275"/>
          <p14:tracePt t="23821" x="2184400" y="4232275"/>
          <p14:tracePt t="23827" x="2200275" y="4240213"/>
          <p14:tracePt t="23838" x="2227263" y="4249738"/>
          <p14:tracePt t="23842" x="2278063" y="4275138"/>
          <p14:tracePt t="23854" x="2303463" y="4291013"/>
          <p14:tracePt t="23858" x="2336800" y="4325938"/>
          <p14:tracePt t="23867" x="2362200" y="4351338"/>
          <p14:tracePt t="23874" x="2405063" y="4394200"/>
          <p14:tracePt t="23882" x="2413000" y="4410075"/>
          <p14:tracePt t="23890" x="2430463" y="4470400"/>
          <p14:tracePt t="23898" x="2447925" y="4529138"/>
          <p14:tracePt t="23906" x="2455863" y="4579938"/>
          <p14:tracePt t="23914" x="2463800" y="4640263"/>
          <p14:tracePt t="23922" x="2481263" y="4683125"/>
          <p14:tracePt t="23930" x="2481263" y="4708525"/>
          <p14:tracePt t="23939" x="2481263" y="4741863"/>
          <p14:tracePt t="23946" x="2481263" y="4767263"/>
          <p14:tracePt t="23954" x="2481263" y="4802188"/>
          <p14:tracePt t="23962" x="2481263" y="4818063"/>
          <p14:tracePt t="23971" x="2481263" y="4835525"/>
          <p14:tracePt t="23978" x="2481263" y="4878388"/>
          <p14:tracePt t="23988" x="2481263" y="4903788"/>
          <p14:tracePt t="23994" x="2447925" y="4937125"/>
          <p14:tracePt t="24004" x="2447925" y="4962525"/>
          <p14:tracePt t="24010" x="2438400" y="4997450"/>
          <p14:tracePt t="24021" x="2422525" y="5022850"/>
          <p14:tracePt t="24042" x="2413000" y="5022850"/>
          <p14:tracePt t="24070" x="2405063" y="5038725"/>
          <p14:tracePt t="24082" x="2397125" y="5048250"/>
          <p14:tracePt t="24090" x="2387600" y="5048250"/>
          <p14:tracePt t="24099" x="2379663" y="5056188"/>
          <p14:tracePt t="24122" x="2362200" y="5056188"/>
          <p14:tracePt t="24130" x="2354263" y="5056188"/>
          <p14:tracePt t="24139" x="2328863" y="5056188"/>
          <p14:tracePt t="24147" x="2311400" y="5056188"/>
          <p14:tracePt t="24155" x="2293938" y="5056188"/>
          <p14:tracePt t="24162" x="2268538" y="5056188"/>
          <p14:tracePt t="24171" x="2243138" y="5056188"/>
          <p14:tracePt t="24178" x="2235200" y="5056188"/>
          <p14:tracePt t="24188" x="2209800" y="5056188"/>
          <p14:tracePt t="24194" x="2192338" y="5056188"/>
          <p14:tracePt t="24204" x="2184400" y="5056188"/>
          <p14:tracePt t="24210" x="2174875" y="5056188"/>
          <p14:tracePt t="24220" x="2166938" y="5056188"/>
          <p14:tracePt t="24619" x="2149475" y="5056188"/>
          <p14:tracePt t="24635" x="2141538" y="5056188"/>
          <p14:tracePt t="24642" x="2124075" y="5056188"/>
          <p14:tracePt t="24652" x="2082800" y="5022850"/>
          <p14:tracePt t="24659" x="1971675" y="4919663"/>
          <p14:tracePt t="24667" x="1870075" y="4784725"/>
          <p14:tracePt t="24675" x="1725613" y="4579938"/>
          <p14:tracePt t="24683" x="1614488" y="4402138"/>
          <p14:tracePt t="24690" x="1477963" y="4224338"/>
          <p14:tracePt t="24698" x="1360488" y="4052888"/>
          <p14:tracePt t="24706" x="1266825" y="3943350"/>
          <p14:tracePt t="24714" x="1155700" y="3781425"/>
          <p14:tracePt t="24722" x="977900" y="3568700"/>
          <p14:tracePt t="24731" x="781050" y="3305175"/>
          <p14:tracePt t="24738" x="560388" y="3008313"/>
          <p14:tracePt t="24746" x="322263" y="2820988"/>
          <p14:tracePt t="24754" x="50800" y="2566988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pic>
        <p:nvPicPr>
          <p:cNvPr id="4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sp>
        <p:nvSpPr>
          <p:cNvPr id="7" name="TextBox 43"/>
          <p:cNvSpPr txBox="1">
            <a:spLocks noChangeAspect="1"/>
          </p:cNvSpPr>
          <p:nvPr/>
        </p:nvSpPr>
        <p:spPr>
          <a:xfrm>
            <a:off x="651909" y="1155306"/>
            <a:ext cx="311304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단일 연결 리스트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0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99E8486F-09F3-A944-9E9C-B6F9A7E20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41351" y="1756077"/>
            <a:ext cx="335280" cy="335280"/>
          </a:xfrm>
          <a:prstGeom prst="rect">
            <a:avLst/>
          </a:prstGeom>
          <a:noFill/>
        </p:spPr>
      </p:pic>
      <p:sp>
        <p:nvSpPr>
          <p:cNvPr id="21" name="TextBox 36">
            <a:extLst>
              <a:ext uri="{FF2B5EF4-FFF2-40B4-BE49-F238E27FC236}">
                <a16:creationId xmlns:a16="http://schemas.microsoft.com/office/drawing/2014/main" id="{7A4A6C32-ED1E-9B4C-850A-9B25F21FE0C3}"/>
              </a:ext>
            </a:extLst>
          </p:cNvPr>
          <p:cNvSpPr txBox="1"/>
          <p:nvPr/>
        </p:nvSpPr>
        <p:spPr>
          <a:xfrm>
            <a:off x="862805" y="1765601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22" name="TextBox 42">
            <a:extLst>
              <a:ext uri="{FF2B5EF4-FFF2-40B4-BE49-F238E27FC236}">
                <a16:creationId xmlns:a16="http://schemas.microsoft.com/office/drawing/2014/main" id="{CEA762C2-D937-D845-A8E7-9B62E892E424}"/>
              </a:ext>
            </a:extLst>
          </p:cNvPr>
          <p:cNvSpPr txBox="1"/>
          <p:nvPr/>
        </p:nvSpPr>
        <p:spPr>
          <a:xfrm>
            <a:off x="1212828" y="3594147"/>
            <a:ext cx="5919832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단일 연결 리스트의 처음 노드와 마지막 노드를 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각각 </a:t>
            </a:r>
            <a:r>
              <a:rPr lang="en-US" altLang="ko-KR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head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tail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이라고 부른다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" name="TextBox 42">
            <a:extLst>
              <a:ext uri="{FF2B5EF4-FFF2-40B4-BE49-F238E27FC236}">
                <a16:creationId xmlns:a16="http://schemas.microsoft.com/office/drawing/2014/main" id="{CD9C2453-808B-1747-8D9A-981AB3D060FA}"/>
              </a:ext>
            </a:extLst>
          </p:cNvPr>
          <p:cNvSpPr txBox="1"/>
          <p:nvPr/>
        </p:nvSpPr>
        <p:spPr>
          <a:xfrm>
            <a:off x="1263570" y="4150152"/>
            <a:ext cx="5919832" cy="3231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=&gt;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null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참조하는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next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값을 가지는 노드가 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tail</a:t>
            </a:r>
            <a:r>
              <a:rPr lang="ko-KR" altLang="en-US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이다</a:t>
            </a:r>
            <a:r>
              <a:rPr lang="en-US" altLang="ko-KR" sz="15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pic>
        <p:nvPicPr>
          <p:cNvPr id="16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B44C9F00-0B5A-C043-A687-3937503FC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41351" y="3590603"/>
            <a:ext cx="335280" cy="335280"/>
          </a:xfrm>
          <a:prstGeom prst="rect">
            <a:avLst/>
          </a:prstGeom>
          <a:noFill/>
        </p:spPr>
      </p:pic>
      <p:sp>
        <p:nvSpPr>
          <p:cNvPr id="23" name="TextBox 36">
            <a:extLst>
              <a:ext uri="{FF2B5EF4-FFF2-40B4-BE49-F238E27FC236}">
                <a16:creationId xmlns:a16="http://schemas.microsoft.com/office/drawing/2014/main" id="{546EA913-6368-D14F-B746-8DB36A202062}"/>
              </a:ext>
            </a:extLst>
          </p:cNvPr>
          <p:cNvSpPr txBox="1"/>
          <p:nvPr/>
        </p:nvSpPr>
        <p:spPr>
          <a:xfrm>
            <a:off x="862805" y="3600127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sp>
        <p:nvSpPr>
          <p:cNvPr id="24" name="TextBox 42">
            <a:extLst>
              <a:ext uri="{FF2B5EF4-FFF2-40B4-BE49-F238E27FC236}">
                <a16:creationId xmlns:a16="http://schemas.microsoft.com/office/drawing/2014/main" id="{1BD15E1C-409B-9B4C-A511-A96E8D2359C7}"/>
              </a:ext>
            </a:extLst>
          </p:cNvPr>
          <p:cNvSpPr txBox="1"/>
          <p:nvPr/>
        </p:nvSpPr>
        <p:spPr>
          <a:xfrm>
            <a:off x="1263570" y="4879390"/>
            <a:ext cx="724393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b="1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장점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연결 리스트는 미리 선언되지 않기 때문에 고정된 크기를 가지 않으며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  </a:t>
            </a:r>
            <a:r>
              <a:rPr lang="ko-KR" altLang="en-US" sz="1500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노드를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추가하거나 삭제함으로써 사이즈를 조정할 수 있다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D572617-F14B-C542-8D2D-F77C8EEDE1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888" y="2399030"/>
            <a:ext cx="6872224" cy="869504"/>
          </a:xfrm>
          <a:prstGeom prst="rect">
            <a:avLst/>
          </a:prstGeom>
        </p:spPr>
      </p:pic>
      <p:pic>
        <p:nvPicPr>
          <p:cNvPr id="25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5CC7FE7B-612C-7344-B6AA-78DB11E2EA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60400" y="4879390"/>
            <a:ext cx="335280" cy="335280"/>
          </a:xfrm>
          <a:prstGeom prst="rect">
            <a:avLst/>
          </a:prstGeom>
          <a:noFill/>
        </p:spPr>
      </p:pic>
      <p:sp>
        <p:nvSpPr>
          <p:cNvPr id="26" name="TextBox 36">
            <a:extLst>
              <a:ext uri="{FF2B5EF4-FFF2-40B4-BE49-F238E27FC236}">
                <a16:creationId xmlns:a16="http://schemas.microsoft.com/office/drawing/2014/main" id="{EAD962EF-8305-EB44-890B-225EFA96C670}"/>
              </a:ext>
            </a:extLst>
          </p:cNvPr>
          <p:cNvSpPr txBox="1"/>
          <p:nvPr/>
        </p:nvSpPr>
        <p:spPr>
          <a:xfrm>
            <a:off x="881854" y="4888914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</a:p>
        </p:txBody>
      </p:sp>
      <p:sp>
        <p:nvSpPr>
          <p:cNvPr id="28" name="TextBox 42">
            <a:extLst>
              <a:ext uri="{FF2B5EF4-FFF2-40B4-BE49-F238E27FC236}">
                <a16:creationId xmlns:a16="http://schemas.microsoft.com/office/drawing/2014/main" id="{CEA762C2-D937-D845-A8E7-9B62E892E424}"/>
              </a:ext>
            </a:extLst>
          </p:cNvPr>
          <p:cNvSpPr txBox="1"/>
          <p:nvPr/>
        </p:nvSpPr>
        <p:spPr>
          <a:xfrm>
            <a:off x="1212828" y="1762134"/>
            <a:ext cx="6564189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단일 연결 리스트</a:t>
            </a:r>
            <a:r>
              <a:rPr lang="en-US" altLang="ko-KR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ko-KR" altLang="en-US" sz="1500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노드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하나가 </a:t>
            </a:r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링크 필드에 의해서 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다음 </a:t>
            </a:r>
            <a:r>
              <a:rPr lang="ko-KR" altLang="en-US" sz="1500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노드와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                  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연결되는 구조를 가진 연결 리스트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17" name="TextBox 42">
            <a:extLst>
              <a:ext uri="{FF2B5EF4-FFF2-40B4-BE49-F238E27FC236}">
                <a16:creationId xmlns:a16="http://schemas.microsoft.com/office/drawing/2014/main" id="{1BD15E1C-409B-9B4C-A511-A96E8D2359C7}"/>
              </a:ext>
            </a:extLst>
          </p:cNvPr>
          <p:cNvSpPr txBox="1"/>
          <p:nvPr/>
        </p:nvSpPr>
        <p:spPr>
          <a:xfrm>
            <a:off x="1263570" y="5516296"/>
            <a:ext cx="7012212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b="1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단점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index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 이용해 원하는 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element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 바로 접근하는 배열과 달리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   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원하는 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element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 접근하기 위해 순차적으로 접근 해야 한다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6" name="오디오 35">
            <a:hlinkClick r:id="" action="ppaction://media"/>
            <a:extLst>
              <a:ext uri="{FF2B5EF4-FFF2-40B4-BE49-F238E27FC236}">
                <a16:creationId xmlns:a16="http://schemas.microsoft.com/office/drawing/2014/main" id="{C32760CA-E562-49DF-9CE3-2275961949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95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499"/>
    </mc:Choice>
    <mc:Fallback xmlns="">
      <p:transition spd="slow" advTm="40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40" x="2990850" y="3000375"/>
          <p14:tracePt t="345" x="2990850" y="3008313"/>
          <p14:tracePt t="356" x="3016250" y="3033713"/>
          <p14:tracePt t="361" x="3025775" y="3084513"/>
          <p14:tracePt t="373" x="3033713" y="3127375"/>
          <p14:tracePt t="377" x="3033713" y="3152775"/>
          <p14:tracePt t="388" x="3033713" y="3178175"/>
          <p14:tracePt t="393" x="3051175" y="3228975"/>
          <p14:tracePt t="402" x="3059113" y="3263900"/>
          <p14:tracePt t="409" x="3067050" y="3279775"/>
          <p14:tracePt t="417" x="3067050" y="3305175"/>
          <p14:tracePt t="426" x="3076575" y="3330575"/>
          <p14:tracePt t="433" x="3076575" y="3340100"/>
          <p14:tracePt t="449" x="3076575" y="3348038"/>
          <p14:tracePt t="465" x="3076575" y="3355975"/>
          <p14:tracePt t="507" x="3076575" y="3365500"/>
          <p14:tracePt t="1617" x="3067050" y="3365500"/>
          <p14:tracePt t="1625" x="3067050" y="3355975"/>
          <p14:tracePt t="3081" x="3059113" y="3355975"/>
          <p14:tracePt t="4882" x="3067050" y="3355975"/>
          <p14:tracePt t="4897" x="3084513" y="3348038"/>
          <p14:tracePt t="4929" x="3094038" y="3340100"/>
          <p14:tracePt t="5025" x="3101975" y="3340100"/>
          <p14:tracePt t="5121" x="3109913" y="3340100"/>
          <p14:tracePt t="5201" x="3119438" y="3340100"/>
          <p14:tracePt t="8162" x="3127375" y="3340100"/>
          <p14:tracePt t="8170" x="3127375" y="3390900"/>
          <p14:tracePt t="8177" x="3127375" y="3433763"/>
          <p14:tracePt t="8186" x="3127375" y="3459163"/>
          <p14:tracePt t="8194" x="3127375" y="3484563"/>
          <p14:tracePt t="8203" x="3127375" y="3502025"/>
          <p14:tracePt t="8209" x="3127375" y="3527425"/>
          <p14:tracePt t="8220" x="3127375" y="3535363"/>
          <p14:tracePt t="8225" x="3127375" y="3568700"/>
          <p14:tracePt t="8236" x="3127375" y="3578225"/>
          <p14:tracePt t="8241" x="3127375" y="3611563"/>
          <p14:tracePt t="8253" x="3127375" y="3646488"/>
          <p14:tracePt t="8257" x="3127375" y="3662363"/>
          <p14:tracePt t="8265" x="3127375" y="3679825"/>
          <p14:tracePt t="8273" x="3127375" y="3697288"/>
          <p14:tracePt t="8282" x="3127375" y="3722688"/>
          <p14:tracePt t="8289" x="3127375" y="3730625"/>
          <p14:tracePt t="8297" x="3127375" y="3756025"/>
          <p14:tracePt t="8305" x="3135313" y="3781425"/>
          <p14:tracePt t="8313" x="3135313" y="3798888"/>
          <p14:tracePt t="8321" x="3135313" y="3806825"/>
          <p14:tracePt t="8329" x="3135313" y="3824288"/>
          <p14:tracePt t="8337" x="3135313" y="3841750"/>
          <p14:tracePt t="8345" x="3135313" y="3867150"/>
          <p14:tracePt t="8361" x="3135313" y="3875088"/>
          <p14:tracePt t="8370" x="3135313" y="3892550"/>
          <p14:tracePt t="8393" x="3135313" y="3900488"/>
          <p14:tracePt t="8403" x="3135313" y="3917950"/>
          <p14:tracePt t="8409" x="3135313" y="3925888"/>
          <p14:tracePt t="8420" x="3152775" y="3951288"/>
          <p14:tracePt t="8436" x="3152775" y="3976688"/>
          <p14:tracePt t="8442" x="3152775" y="3994150"/>
          <p14:tracePt t="8453" x="3152775" y="4011613"/>
          <p14:tracePt t="8457" x="3152775" y="4027488"/>
          <p14:tracePt t="8474" x="3152775" y="4037013"/>
          <p14:tracePt t="8490" x="3152775" y="4044950"/>
          <p14:tracePt t="8514" x="3152775" y="4052888"/>
          <p14:tracePt t="8545" x="3152775" y="4062413"/>
          <p14:tracePt t="8553" x="3152775" y="4070350"/>
          <p14:tracePt t="8570" x="3144838" y="4079875"/>
          <p14:tracePt t="8577" x="3144838" y="4087813"/>
          <p14:tracePt t="8587" x="3127375" y="4095750"/>
          <p14:tracePt t="8603" x="3127375" y="4105275"/>
          <p14:tracePt t="8610" x="3119438" y="4113213"/>
          <p14:tracePt t="8620" x="3109913" y="4113213"/>
          <p14:tracePt t="8625" x="3101975" y="4130675"/>
          <p14:tracePt t="8636" x="3094038" y="4138613"/>
          <p14:tracePt t="8641" x="3076575" y="4146550"/>
          <p14:tracePt t="8653" x="3067050" y="4164013"/>
          <p14:tracePt t="8657" x="3059113" y="4181475"/>
          <p14:tracePt t="8665" x="3041650" y="4206875"/>
          <p14:tracePt t="8673" x="3025775" y="4214813"/>
          <p14:tracePt t="8681" x="3008313" y="4232275"/>
          <p14:tracePt t="8689" x="2990850" y="4257675"/>
          <p14:tracePt t="8697" x="2965450" y="4283075"/>
          <p14:tracePt t="8706" x="2965450" y="4291013"/>
          <p14:tracePt t="8713" x="2949575" y="4300538"/>
          <p14:tracePt t="8721" x="2932113" y="4316413"/>
          <p14:tracePt t="8737" x="2932113" y="4325938"/>
          <p14:tracePt t="8746" x="2922588" y="4341813"/>
          <p14:tracePt t="8754" x="2914650" y="4351338"/>
          <p14:tracePt t="8777" x="2914650" y="4368800"/>
          <p14:tracePt t="8787" x="2914650" y="4376738"/>
          <p14:tracePt t="8794" x="2914650" y="4384675"/>
          <p14:tracePt t="8803" x="2914650" y="4402138"/>
          <p14:tracePt t="8809" x="2914650" y="4419600"/>
          <p14:tracePt t="8820" x="2914650" y="4435475"/>
          <p14:tracePt t="8825" x="2914650" y="4452938"/>
          <p14:tracePt t="8836" x="2914650" y="4486275"/>
          <p14:tracePt t="8842" x="2914650" y="4495800"/>
          <p14:tracePt t="8853" x="2914650" y="4529138"/>
          <p14:tracePt t="8857" x="2914650" y="4554538"/>
          <p14:tracePt t="8870" x="2914650" y="4572000"/>
          <p14:tracePt t="8874" x="2914650" y="4597400"/>
          <p14:tracePt t="8881" x="2914650" y="4605338"/>
          <p14:tracePt t="8889" x="2914650" y="4622800"/>
          <p14:tracePt t="8897" x="2914650" y="4630738"/>
          <p14:tracePt t="8905" x="2914650" y="4640263"/>
          <p14:tracePt t="9161" x="2914650" y="4622800"/>
          <p14:tracePt t="9170" x="2914650" y="4614863"/>
          <p14:tracePt t="9178" x="2914650" y="4605338"/>
          <p14:tracePt t="9186" x="2914650" y="4597400"/>
          <p14:tracePt t="9585" x="2914650" y="4579938"/>
          <p14:tracePt t="9593" x="2914650" y="4572000"/>
          <p14:tracePt t="9602" x="2914650" y="4546600"/>
          <p14:tracePt t="9609" x="2914650" y="4538663"/>
          <p14:tracePt t="9620" x="2914650" y="4513263"/>
          <p14:tracePt t="9625" x="2906713" y="4486275"/>
          <p14:tracePt t="9636" x="2906713" y="4478338"/>
          <p14:tracePt t="9641" x="2906713" y="4460875"/>
          <p14:tracePt t="9652" x="2897188" y="4427538"/>
          <p14:tracePt t="9657" x="2897188" y="4410075"/>
          <p14:tracePt t="9669" x="2897188" y="4384675"/>
          <p14:tracePt t="9673" x="2889250" y="4341813"/>
          <p14:tracePt t="9682" x="2871788" y="4291013"/>
          <p14:tracePt t="9689" x="2871788" y="4257675"/>
          <p14:tracePt t="9697" x="2855913" y="4224338"/>
          <p14:tracePt t="9705" x="2855913" y="4206875"/>
          <p14:tracePt t="9713" x="2846388" y="4171950"/>
          <p14:tracePt t="9721" x="2846388" y="4138613"/>
          <p14:tracePt t="9730" x="2820988" y="4105275"/>
          <p14:tracePt t="9737" x="2805113" y="4070350"/>
          <p14:tracePt t="9746" x="2778125" y="4027488"/>
          <p14:tracePt t="9753" x="2752725" y="3986213"/>
          <p14:tracePt t="9761" x="2719388" y="3943350"/>
          <p14:tracePt t="9770" x="2701925" y="3908425"/>
          <p14:tracePt t="9777" x="2676525" y="3883025"/>
          <p14:tracePt t="9786" x="2633663" y="3849688"/>
          <p14:tracePt t="9793" x="2608263" y="3806825"/>
          <p14:tracePt t="9803" x="2582863" y="3781425"/>
          <p14:tracePt t="9809" x="2557463" y="3763963"/>
          <p14:tracePt t="9820" x="2532063" y="3738563"/>
          <p14:tracePt t="9825" x="2524125" y="3722688"/>
          <p14:tracePt t="9836" x="2516188" y="3713163"/>
          <p14:tracePt t="9866" x="2506663" y="3713163"/>
          <p14:tracePt t="10482" x="2498725" y="3705225"/>
          <p14:tracePt t="10522" x="2489200" y="3697288"/>
          <p14:tracePt t="10554" x="2481263" y="3687763"/>
          <p14:tracePt t="10570" x="2463800" y="3687763"/>
          <p14:tracePt t="10577" x="2447925" y="3671888"/>
          <p14:tracePt t="10593" x="2430463" y="3662363"/>
          <p14:tracePt t="10609" x="2422525" y="3662363"/>
          <p14:tracePt t="10619" x="2405063" y="3654425"/>
          <p14:tracePt t="10635" x="2397125" y="3654425"/>
          <p14:tracePt t="10641" x="2379663" y="3654425"/>
          <p14:tracePt t="10652" x="2371725" y="3654425"/>
          <p14:tracePt t="10657" x="2371725" y="3646488"/>
          <p14:tracePt t="10670" x="2362200" y="3646488"/>
          <p14:tracePt t="10674" x="2354263" y="3646488"/>
          <p14:tracePt t="10689" x="2336800" y="3636963"/>
          <p14:tracePt t="10697" x="2328863" y="3636963"/>
          <p14:tracePt t="10705" x="2311400" y="3629025"/>
          <p14:tracePt t="10721" x="2286000" y="3629025"/>
          <p14:tracePt t="10730" x="2268538" y="3629025"/>
          <p14:tracePt t="10737" x="2260600" y="3629025"/>
          <p14:tracePt t="10746" x="2243138" y="3619500"/>
          <p14:tracePt t="10762" x="2235200" y="3619500"/>
          <p14:tracePt t="10770" x="2227263" y="3619500"/>
          <p14:tracePt t="10777" x="2217738" y="3619500"/>
          <p14:tracePt t="10786" x="2217738" y="3611563"/>
          <p14:tracePt t="10793" x="2200275" y="3611563"/>
          <p14:tracePt t="10802" x="2184400" y="3603625"/>
          <p14:tracePt t="10810" x="2184400" y="3594100"/>
          <p14:tracePt t="10820" x="2174875" y="3586163"/>
          <p14:tracePt t="10825" x="2159000" y="3586163"/>
          <p14:tracePt t="10837" x="2149475" y="3578225"/>
          <p14:tracePt t="10841" x="2141538" y="3578225"/>
          <p14:tracePt t="10852" x="2133600" y="3568700"/>
          <p14:tracePt t="10857" x="2124075" y="3560763"/>
          <p14:tracePt t="10913" x="2116138" y="3560763"/>
          <p14:tracePt t="10937" x="2108200" y="3552825"/>
          <p14:tracePt t="10953" x="2108200" y="3543300"/>
          <p14:tracePt t="10970" x="2098675" y="3535363"/>
          <p14:tracePt t="11002" x="2090738" y="3517900"/>
          <p14:tracePt t="11009" x="2090738" y="3509963"/>
          <p14:tracePt t="11025" x="2082800" y="3492500"/>
          <p14:tracePt t="11035" x="2082800" y="3484563"/>
          <p14:tracePt t="11041" x="2073275" y="3475038"/>
          <p14:tracePt t="11052" x="2073275" y="3459163"/>
          <p14:tracePt t="11057" x="2073275" y="3449638"/>
          <p14:tracePt t="11069" x="2073275" y="3441700"/>
          <p14:tracePt t="11073" x="2073275" y="3433763"/>
          <p14:tracePt t="11081" x="2073275" y="3424238"/>
          <p14:tracePt t="11089" x="2073275" y="3416300"/>
          <p14:tracePt t="11098" x="2073275" y="3398838"/>
          <p14:tracePt t="11113" x="2073275" y="3382963"/>
          <p14:tracePt t="11129" x="2073275" y="3373438"/>
          <p14:tracePt t="11401" x="2055813" y="3373438"/>
          <p14:tracePt t="11409" x="2030413" y="3365500"/>
          <p14:tracePt t="11419" x="2014538" y="3365500"/>
          <p14:tracePt t="11425" x="1979613" y="3355975"/>
          <p14:tracePt t="11436" x="1928813" y="3330575"/>
          <p14:tracePt t="11441" x="1870075" y="3322638"/>
          <p14:tracePt t="11452" x="1809750" y="3314700"/>
          <p14:tracePt t="11457" x="1766888" y="3305175"/>
          <p14:tracePt t="11469" x="1733550" y="3289300"/>
          <p14:tracePt t="11473" x="1708150" y="3279775"/>
          <p14:tracePt t="11482" x="1682750" y="3271838"/>
          <p14:tracePt t="11489" x="1657350" y="3263900"/>
          <p14:tracePt t="11497" x="1639888" y="3246438"/>
          <p14:tracePt t="11505" x="1597025" y="3221038"/>
          <p14:tracePt t="11513" x="1571625" y="3195638"/>
          <p14:tracePt t="11521" x="1546225" y="3170238"/>
          <p14:tracePt t="11529" x="1520825" y="3152775"/>
          <p14:tracePt t="11537" x="1487488" y="3109913"/>
          <p14:tracePt t="11546" x="1470025" y="3084513"/>
          <p14:tracePt t="11553" x="1444625" y="3051175"/>
          <p14:tracePt t="11561" x="1427163" y="3016250"/>
          <p14:tracePt t="11569" x="1419225" y="2990850"/>
          <p14:tracePt t="11578" x="1393825" y="2949575"/>
          <p14:tracePt t="11586" x="1376363" y="2914650"/>
          <p14:tracePt t="11594" x="1360488" y="2889250"/>
          <p14:tracePt t="11602" x="1350963" y="2855913"/>
          <p14:tracePt t="11610" x="1343025" y="2820988"/>
          <p14:tracePt t="11619" x="1308100" y="2762250"/>
          <p14:tracePt t="11626" x="1308100" y="2736850"/>
          <p14:tracePt t="11636" x="1292225" y="2719388"/>
          <p14:tracePt t="11641" x="1292225" y="2693988"/>
          <p14:tracePt t="11653" x="1292225" y="2676525"/>
          <p14:tracePt t="11657" x="1292225" y="2643188"/>
          <p14:tracePt t="11669" x="1292225" y="2617788"/>
          <p14:tracePt t="11673" x="1292225" y="2600325"/>
          <p14:tracePt t="11681" x="1317625" y="2557463"/>
          <p14:tracePt t="11689" x="1317625" y="2549525"/>
          <p14:tracePt t="11697" x="1360488" y="2516188"/>
          <p14:tracePt t="11706" x="1411288" y="2489200"/>
          <p14:tracePt t="11713" x="1462088" y="2463800"/>
          <p14:tracePt t="11721" x="1477963" y="2455863"/>
          <p14:tracePt t="11729" x="1512888" y="2438400"/>
          <p14:tracePt t="11737" x="1530350" y="2438400"/>
          <p14:tracePt t="11745" x="1555750" y="2438400"/>
          <p14:tracePt t="11753" x="1571625" y="2438400"/>
          <p14:tracePt t="11761" x="1614488" y="2438400"/>
          <p14:tracePt t="11770" x="1674813" y="2438400"/>
          <p14:tracePt t="11777" x="1716088" y="2438400"/>
          <p14:tracePt t="11786" x="1776413" y="2438400"/>
          <p14:tracePt t="11793" x="1819275" y="2438400"/>
          <p14:tracePt t="11802" x="1870075" y="2473325"/>
          <p14:tracePt t="11809" x="1911350" y="2498725"/>
          <p14:tracePt t="11819" x="1946275" y="2532063"/>
          <p14:tracePt t="11825" x="1971675" y="2549525"/>
          <p14:tracePt t="11835" x="2022475" y="2608263"/>
          <p14:tracePt t="11841" x="2047875" y="2651125"/>
          <p14:tracePt t="11852" x="2082800" y="2719388"/>
          <p14:tracePt t="11857" x="2098675" y="2762250"/>
          <p14:tracePt t="11869" x="2124075" y="2805113"/>
          <p14:tracePt t="11873" x="2124075" y="2820988"/>
          <p14:tracePt t="11881" x="2133600" y="2855913"/>
          <p14:tracePt t="11889" x="2141538" y="2871788"/>
          <p14:tracePt t="11897" x="2141538" y="2881313"/>
          <p14:tracePt t="11905" x="2141538" y="2889250"/>
          <p14:tracePt t="11913" x="2141538" y="2897188"/>
          <p14:tracePt t="11921" x="2141538" y="2914650"/>
          <p14:tracePt t="11929" x="2159000" y="2932113"/>
          <p14:tracePt t="11945" x="2166938" y="2949575"/>
          <p14:tracePt t="11955" x="2174875" y="2957513"/>
          <p14:tracePt t="11961" x="2174875" y="2965450"/>
          <p14:tracePt t="11971" x="2192338" y="2982913"/>
          <p14:tracePt t="11977" x="2200275" y="2982913"/>
          <p14:tracePt t="11986" x="2200275" y="2990850"/>
          <p14:tracePt t="11993" x="2235200" y="3000375"/>
          <p14:tracePt t="12002" x="2278063" y="3008313"/>
          <p14:tracePt t="12009" x="2319338" y="3008313"/>
          <p14:tracePt t="12019" x="2422525" y="3016250"/>
          <p14:tracePt t="12025" x="2532063" y="3016250"/>
          <p14:tracePt t="12035" x="2660650" y="3016250"/>
          <p14:tracePt t="12041" x="2838450" y="3016250"/>
          <p14:tracePt t="12052" x="3094038" y="3016250"/>
          <p14:tracePt t="12057" x="3297238" y="3016250"/>
          <p14:tracePt t="12069" x="3603625" y="3051175"/>
          <p14:tracePt t="12073" x="3976688" y="3067050"/>
          <p14:tracePt t="12085" x="4368800" y="3109913"/>
          <p14:tracePt t="12089" x="4699000" y="3160713"/>
          <p14:tracePt t="12097" x="5056188" y="3178175"/>
          <p14:tracePt t="12105" x="5380038" y="3195638"/>
          <p14:tracePt t="12113" x="5735638" y="3228975"/>
          <p14:tracePt t="12121" x="6034088" y="3246438"/>
          <p14:tracePt t="12129" x="6272213" y="3263900"/>
          <p14:tracePt t="12137" x="6475413" y="3263900"/>
          <p14:tracePt t="12145" x="6627813" y="3271838"/>
          <p14:tracePt t="12153" x="6764338" y="3271838"/>
          <p14:tracePt t="12161" x="6891338" y="3271838"/>
          <p14:tracePt t="12169" x="6969125" y="3271838"/>
          <p14:tracePt t="12177" x="7035800" y="3271838"/>
          <p14:tracePt t="12186" x="7096125" y="3271838"/>
          <p14:tracePt t="12193" x="7129463" y="3271838"/>
          <p14:tracePt t="12203" x="7138988" y="3271838"/>
          <p14:tracePt t="12209" x="7164388" y="3271838"/>
          <p14:tracePt t="12219" x="7172325" y="3271838"/>
          <p14:tracePt t="12241" x="7197725" y="3289300"/>
          <p14:tracePt t="12257" x="7205663" y="3289300"/>
          <p14:tracePt t="12269" x="7205663" y="3297238"/>
          <p14:tracePt t="12273" x="7215188" y="3297238"/>
          <p14:tracePt t="12285" x="7223125" y="3297238"/>
          <p14:tracePt t="12297" x="7232650" y="3297238"/>
          <p14:tracePt t="12305" x="7240588" y="3305175"/>
          <p14:tracePt t="12321" x="7258050" y="3322638"/>
          <p14:tracePt t="12434" x="7240588" y="3322638"/>
          <p14:tracePt t="12443" x="7197725" y="3322638"/>
          <p14:tracePt t="12452" x="7113588" y="3322638"/>
          <p14:tracePt t="12460" x="7027863" y="3322638"/>
          <p14:tracePt t="12472" x="6926263" y="3322638"/>
          <p14:tracePt t="12473" x="6832600" y="3322638"/>
          <p14:tracePt t="12486" x="6713538" y="3322638"/>
          <p14:tracePt t="12490" x="6619875" y="3322638"/>
          <p14:tracePt t="12498" x="6500813" y="3322638"/>
          <p14:tracePt t="12505" x="6416675" y="3314700"/>
          <p14:tracePt t="12513" x="6330950" y="3305175"/>
          <p14:tracePt t="12521" x="6254750" y="3271838"/>
          <p14:tracePt t="12530" x="6203950" y="3254375"/>
          <p14:tracePt t="12537" x="6143625" y="3221038"/>
          <p14:tracePt t="12545" x="6118225" y="3203575"/>
          <p14:tracePt t="12553" x="6110288" y="3195638"/>
          <p14:tracePt t="12561" x="6084888" y="3170238"/>
          <p14:tracePt t="12570" x="6067425" y="3152775"/>
          <p14:tracePt t="12577" x="6042025" y="3101975"/>
          <p14:tracePt t="12585" x="6024563" y="3084513"/>
          <p14:tracePt t="12593" x="5983288" y="3016250"/>
          <p14:tracePt t="12602" x="5965825" y="2990850"/>
          <p14:tracePt t="12609" x="5965825" y="2957513"/>
          <p14:tracePt t="12619" x="5948363" y="2922588"/>
          <p14:tracePt t="12625" x="5940425" y="2889250"/>
          <p14:tracePt t="12635" x="5940425" y="2863850"/>
          <p14:tracePt t="12641" x="5940425" y="2820988"/>
          <p14:tracePt t="12652" x="5940425" y="2778125"/>
          <p14:tracePt t="12657" x="5940425" y="2736850"/>
          <p14:tracePt t="12669" x="5948363" y="2701925"/>
          <p14:tracePt t="12673" x="5957888" y="2668588"/>
          <p14:tracePt t="12685" x="5957888" y="2633663"/>
          <p14:tracePt t="12689" x="5957888" y="2625725"/>
          <p14:tracePt t="12697" x="5965825" y="2592388"/>
          <p14:tracePt t="12705" x="5999163" y="2557463"/>
          <p14:tracePt t="12713" x="6008688" y="2532063"/>
          <p14:tracePt t="12721" x="6034088" y="2516188"/>
          <p14:tracePt t="12729" x="6067425" y="2498725"/>
          <p14:tracePt t="12737" x="6118225" y="2481263"/>
          <p14:tracePt t="12745" x="6169025" y="2447925"/>
          <p14:tracePt t="12753" x="6211888" y="2438400"/>
          <p14:tracePt t="12761" x="6272213" y="2430463"/>
          <p14:tracePt t="12770" x="6323013" y="2413000"/>
          <p14:tracePt t="12777" x="6356350" y="2405063"/>
          <p14:tracePt t="12786" x="6365875" y="2405063"/>
          <p14:tracePt t="12793" x="6399213" y="2405063"/>
          <p14:tracePt t="12803" x="6424613" y="2405063"/>
          <p14:tracePt t="12809" x="6432550" y="2405063"/>
          <p14:tracePt t="12819" x="6457950" y="2405063"/>
          <p14:tracePt t="12825" x="6467475" y="2405063"/>
          <p14:tracePt t="12835" x="6475413" y="2405063"/>
          <p14:tracePt t="12841" x="6492875" y="2405063"/>
          <p14:tracePt t="12857" x="6500813" y="2405063"/>
          <p14:tracePt t="12869" x="6510338" y="2405063"/>
          <p14:tracePt t="12873" x="6526213" y="2413000"/>
          <p14:tracePt t="12885" x="6543675" y="2430463"/>
          <p14:tracePt t="12889" x="6577013" y="2455863"/>
          <p14:tracePt t="12897" x="6619875" y="2489200"/>
          <p14:tracePt t="12905" x="6637338" y="2506663"/>
          <p14:tracePt t="12913" x="6670675" y="2532063"/>
          <p14:tracePt t="12921" x="6705600" y="2566988"/>
          <p14:tracePt t="12929" x="6713538" y="2574925"/>
          <p14:tracePt t="12937" x="6731000" y="2608263"/>
          <p14:tracePt t="12953" x="6772275" y="2668588"/>
          <p14:tracePt t="12962" x="6799263" y="2719388"/>
          <p14:tracePt t="12969" x="6807200" y="2762250"/>
          <p14:tracePt t="12977" x="6815138" y="2813050"/>
          <p14:tracePt t="12985" x="6840538" y="2855913"/>
          <p14:tracePt t="12993" x="6858000" y="2932113"/>
          <p14:tracePt t="13003" x="6865938" y="2982913"/>
          <p14:tracePt t="13009" x="6883400" y="3025775"/>
          <p14:tracePt t="13019" x="6883400" y="3051175"/>
          <p14:tracePt t="13025" x="6891338" y="3084513"/>
          <p14:tracePt t="13035" x="6900863" y="3101975"/>
          <p14:tracePt t="13041" x="6900863" y="3109913"/>
          <p14:tracePt t="13052" x="6900863" y="3127375"/>
          <p14:tracePt t="13057" x="6900863" y="3144838"/>
          <p14:tracePt t="13069" x="6900863" y="3152775"/>
          <p14:tracePt t="13073" x="6900863" y="3178175"/>
          <p14:tracePt t="13086" x="6891338" y="3178175"/>
          <p14:tracePt t="13089" x="6883400" y="3195638"/>
          <p14:tracePt t="13097" x="6858000" y="3221038"/>
          <p14:tracePt t="13113" x="6824663" y="3238500"/>
          <p14:tracePt t="13121" x="6789738" y="3254375"/>
          <p14:tracePt t="13129" x="6764338" y="3263900"/>
          <p14:tracePt t="13137" x="6721475" y="3271838"/>
          <p14:tracePt t="13145" x="6688138" y="3279775"/>
          <p14:tracePt t="13153" x="6645275" y="3297238"/>
          <p14:tracePt t="13161" x="6594475" y="3297238"/>
          <p14:tracePt t="13170" x="6569075" y="3297238"/>
          <p14:tracePt t="13177" x="6526213" y="3297238"/>
          <p14:tracePt t="13186" x="6492875" y="3297238"/>
          <p14:tracePt t="13193" x="6467475" y="3297238"/>
          <p14:tracePt t="13202" x="6442075" y="3297238"/>
          <p14:tracePt t="13209" x="6407150" y="3297238"/>
          <p14:tracePt t="13219" x="6391275" y="3289300"/>
          <p14:tracePt t="13225" x="6356350" y="3263900"/>
          <p14:tracePt t="13235" x="6323013" y="3228975"/>
          <p14:tracePt t="13241" x="6305550" y="3203575"/>
          <p14:tracePt t="13252" x="6297613" y="3186113"/>
          <p14:tracePt t="13257" x="6272213" y="3160713"/>
          <p14:tracePt t="13269" x="6262688" y="3144838"/>
          <p14:tracePt t="13273" x="6254750" y="3127375"/>
          <p14:tracePt t="13286" x="6237288" y="3094038"/>
          <p14:tracePt t="13289" x="6237288" y="3076575"/>
          <p14:tracePt t="13298" x="6229350" y="3051175"/>
          <p14:tracePt t="13305" x="6221413" y="3008313"/>
          <p14:tracePt t="13313" x="6221413" y="2949575"/>
          <p14:tracePt t="13321" x="6211888" y="2889250"/>
          <p14:tracePt t="13329" x="6211888" y="2846388"/>
          <p14:tracePt t="13337" x="6211888" y="2805113"/>
          <p14:tracePt t="13345" x="6211888" y="2787650"/>
          <p14:tracePt t="13354" x="6211888" y="2770188"/>
          <p14:tracePt t="13361" x="6211888" y="2744788"/>
          <p14:tracePt t="13369" x="6211888" y="2719388"/>
          <p14:tracePt t="13377" x="6211888" y="2701925"/>
          <p14:tracePt t="13386" x="6246813" y="2668588"/>
          <p14:tracePt t="13393" x="6280150" y="2651125"/>
          <p14:tracePt t="13403" x="6323013" y="2625725"/>
          <p14:tracePt t="13409" x="6338888" y="2617788"/>
          <p14:tracePt t="13418" x="6356350" y="2608263"/>
          <p14:tracePt t="13425" x="6381750" y="2600325"/>
          <p14:tracePt t="13435" x="6391275" y="2600325"/>
          <p14:tracePt t="13441" x="6399213" y="2600325"/>
          <p14:tracePt t="13452" x="6424613" y="2600325"/>
          <p14:tracePt t="13457" x="6432550" y="2600325"/>
          <p14:tracePt t="13469" x="6457950" y="2600325"/>
          <p14:tracePt t="13473" x="6483350" y="2600325"/>
          <p14:tracePt t="13485" x="6500813" y="2600325"/>
          <p14:tracePt t="13489" x="6518275" y="2600325"/>
          <p14:tracePt t="13497" x="6551613" y="2600325"/>
          <p14:tracePt t="13505" x="6577013" y="2600325"/>
          <p14:tracePt t="13513" x="6594475" y="2600325"/>
          <p14:tracePt t="13521" x="6627813" y="2608263"/>
          <p14:tracePt t="13529" x="6662738" y="2643188"/>
          <p14:tracePt t="13537" x="6696075" y="2643188"/>
          <p14:tracePt t="13545" x="6721475" y="2660650"/>
          <p14:tracePt t="13553" x="6746875" y="2686050"/>
          <p14:tracePt t="13561" x="6772275" y="2701925"/>
          <p14:tracePt t="13569" x="6799263" y="2727325"/>
          <p14:tracePt t="13577" x="6815138" y="2736850"/>
          <p14:tracePt t="13585" x="6832600" y="2752725"/>
          <p14:tracePt t="13593" x="6840538" y="2752725"/>
          <p14:tracePt t="13602" x="6840538" y="2762250"/>
          <p14:tracePt t="13609" x="6858000" y="2778125"/>
          <p14:tracePt t="13619" x="6865938" y="2787650"/>
          <p14:tracePt t="13625" x="6875463" y="2813050"/>
          <p14:tracePt t="13635" x="6883400" y="2838450"/>
          <p14:tracePt t="13641" x="6883400" y="2863850"/>
          <p14:tracePt t="13652" x="6883400" y="2871788"/>
          <p14:tracePt t="13657" x="6883400" y="2906713"/>
          <p14:tracePt t="13669" x="6883400" y="2932113"/>
          <p14:tracePt t="13684" x="6883400" y="2949575"/>
          <p14:tracePt t="13689" x="6883400" y="2957513"/>
          <p14:tracePt t="13697" x="6883400" y="2965450"/>
          <p14:tracePt t="13713" x="6883400" y="2974975"/>
          <p14:tracePt t="13737" x="6883400" y="2982913"/>
          <p14:tracePt t="13786" x="6883400" y="2990850"/>
          <p14:tracePt t="13801" x="6883400" y="3000375"/>
          <p14:tracePt t="13865" x="6883400" y="3008313"/>
          <p14:tracePt t="14010" x="6900863" y="3041650"/>
          <p14:tracePt t="14018" x="6916738" y="3059113"/>
          <p14:tracePt t="14026" x="6934200" y="3076575"/>
          <p14:tracePt t="14037" x="6959600" y="3109913"/>
          <p14:tracePt t="14043" x="6977063" y="3135313"/>
          <p14:tracePt t="14054" x="6985000" y="3152775"/>
          <p14:tracePt t="14058" x="6985000" y="3170238"/>
          <p14:tracePt t="14069" x="6985000" y="3186113"/>
          <p14:tracePt t="14073" x="6985000" y="3203575"/>
          <p14:tracePt t="14085" x="6985000" y="3228975"/>
          <p14:tracePt t="14097" x="6977063" y="3246438"/>
          <p14:tracePt t="14105" x="6969125" y="3254375"/>
          <p14:tracePt t="14114" x="6959600" y="3254375"/>
          <p14:tracePt t="14122" x="6943725" y="3263900"/>
          <p14:tracePt t="14169" x="6926263" y="3263900"/>
          <p14:tracePt t="14177" x="6883400" y="3271838"/>
          <p14:tracePt t="14185" x="6858000" y="3271838"/>
          <p14:tracePt t="14193" x="6815138" y="3271838"/>
          <p14:tracePt t="14202" x="6738938" y="3271838"/>
          <p14:tracePt t="14209" x="6721475" y="3271838"/>
          <p14:tracePt t="14219" x="6688138" y="3271838"/>
          <p14:tracePt t="14225" x="6654800" y="3271838"/>
          <p14:tracePt t="14235" x="6645275" y="3271838"/>
          <p14:tracePt t="14241" x="6627813" y="3271838"/>
          <p14:tracePt t="14252" x="6611938" y="3263900"/>
          <p14:tracePt t="14273" x="6586538" y="3246438"/>
          <p14:tracePt t="14285" x="6569075" y="3228975"/>
          <p14:tracePt t="14297" x="6551613" y="3203575"/>
          <p14:tracePt t="14305" x="6535738" y="3178175"/>
          <p14:tracePt t="14314" x="6526213" y="3160713"/>
          <p14:tracePt t="14321" x="6510338" y="3109913"/>
          <p14:tracePt t="14329" x="6492875" y="3067050"/>
          <p14:tracePt t="14338" x="6457950" y="3000375"/>
          <p14:tracePt t="14345" x="6450013" y="2982913"/>
          <p14:tracePt t="14353" x="6442075" y="2965450"/>
          <p14:tracePt t="14361" x="6442075" y="2940050"/>
          <p14:tracePt t="14369" x="6442075" y="2932113"/>
          <p14:tracePt t="14394" x="6442075" y="2922588"/>
          <p14:tracePt t="14402" x="6442075" y="2906713"/>
          <p14:tracePt t="14409" x="6442075" y="2889250"/>
          <p14:tracePt t="14418" x="6442075" y="2855913"/>
          <p14:tracePt t="14425" x="6442075" y="2820988"/>
          <p14:tracePt t="14435" x="6442075" y="2795588"/>
          <p14:tracePt t="14441" x="6442075" y="2762250"/>
          <p14:tracePt t="14451" x="6442075" y="2727325"/>
          <p14:tracePt t="14457" x="6442075" y="2711450"/>
          <p14:tracePt t="14468" x="6442075" y="2693988"/>
          <p14:tracePt t="14474" x="6442075" y="2668588"/>
          <p14:tracePt t="14485" x="6442075" y="2651125"/>
          <p14:tracePt t="14490" x="6467475" y="2608263"/>
          <p14:tracePt t="14497" x="6483350" y="2574925"/>
          <p14:tracePt t="14505" x="6500813" y="2557463"/>
          <p14:tracePt t="14513" x="6551613" y="2524125"/>
          <p14:tracePt t="14522" x="6586538" y="2489200"/>
          <p14:tracePt t="14529" x="6627813" y="2463800"/>
          <p14:tracePt t="14537" x="6645275" y="2455863"/>
          <p14:tracePt t="14545" x="6670675" y="2447925"/>
          <p14:tracePt t="14553" x="6680200" y="2438400"/>
          <p14:tracePt t="14561" x="6705600" y="2430463"/>
          <p14:tracePt t="14569" x="6721475" y="2430463"/>
          <p14:tracePt t="14577" x="6756400" y="2413000"/>
          <p14:tracePt t="14585" x="6840538" y="2413000"/>
          <p14:tracePt t="14593" x="6908800" y="2413000"/>
          <p14:tracePt t="14602" x="7010400" y="2413000"/>
          <p14:tracePt t="14609" x="7078663" y="2413000"/>
          <p14:tracePt t="14618" x="7154863" y="2413000"/>
          <p14:tracePt t="14625" x="7172325" y="2422525"/>
          <p14:tracePt t="14635" x="7215188" y="2447925"/>
          <p14:tracePt t="14641" x="7215188" y="2455863"/>
          <p14:tracePt t="14652" x="7223125" y="2463800"/>
          <p14:tracePt t="14657" x="7240588" y="2481263"/>
          <p14:tracePt t="14668" x="7240588" y="2498725"/>
          <p14:tracePt t="14673" x="7240588" y="2516188"/>
          <p14:tracePt t="14685" x="7248525" y="2549525"/>
          <p14:tracePt t="14689" x="7248525" y="2574925"/>
          <p14:tracePt t="14701" x="7248525" y="2608263"/>
          <p14:tracePt t="14705" x="7248525" y="2625725"/>
          <p14:tracePt t="14713" x="7248525" y="2651125"/>
          <p14:tracePt t="14721" x="7248525" y="2676525"/>
          <p14:tracePt t="14737" x="7248525" y="2686050"/>
          <p14:tracePt t="14745" x="7248525" y="2701925"/>
          <p14:tracePt t="14882" x="7248525" y="2711450"/>
          <p14:tracePt t="14969" x="7248525" y="2719388"/>
          <p14:tracePt t="14977" x="7248525" y="2736850"/>
          <p14:tracePt t="14985" x="7258050" y="2795588"/>
          <p14:tracePt t="14993" x="7265988" y="2830513"/>
          <p14:tracePt t="15002" x="7299325" y="2889250"/>
          <p14:tracePt t="15010" x="7308850" y="2949575"/>
          <p14:tracePt t="15019" x="7308850" y="3016250"/>
          <p14:tracePt t="15025" x="7316788" y="3041650"/>
          <p14:tracePt t="15035" x="7316788" y="3076575"/>
          <p14:tracePt t="15041" x="7324725" y="3109913"/>
          <p14:tracePt t="15051" x="7334250" y="3109913"/>
          <p14:tracePt t="15068" x="7334250" y="3119438"/>
          <p14:tracePt t="15113" x="7334250" y="3127375"/>
          <p14:tracePt t="15130" x="7324725" y="3127375"/>
          <p14:tracePt t="15137" x="7308850" y="3127375"/>
          <p14:tracePt t="15145" x="7291388" y="3127375"/>
          <p14:tracePt t="15153" x="7265988" y="3127375"/>
          <p14:tracePt t="15169" x="7248525" y="3127375"/>
          <p14:tracePt t="15178" x="7240588" y="3127375"/>
          <p14:tracePt t="15185" x="7223125" y="3127375"/>
          <p14:tracePt t="15193" x="7205663" y="3127375"/>
          <p14:tracePt t="15201" x="7189788" y="3109913"/>
          <p14:tracePt t="15209" x="7172325" y="3094038"/>
          <p14:tracePt t="15219" x="7146925" y="3067050"/>
          <p14:tracePt t="15225" x="7129463" y="3059113"/>
          <p14:tracePt t="15235" x="7104063" y="3016250"/>
          <p14:tracePt t="15241" x="7088188" y="2982913"/>
          <p14:tracePt t="15251" x="7070725" y="2965450"/>
          <p14:tracePt t="15258" x="7053263" y="2932113"/>
          <p14:tracePt t="15268" x="7035800" y="2889250"/>
          <p14:tracePt t="15273" x="7027863" y="2863850"/>
          <p14:tracePt t="15284" x="7019925" y="2846388"/>
          <p14:tracePt t="15290" x="7010400" y="2820988"/>
          <p14:tracePt t="15306" x="7010400" y="2813050"/>
          <p14:tracePt t="15314" x="7002463" y="2795588"/>
          <p14:tracePt t="15321" x="7002463" y="2778125"/>
          <p14:tracePt t="15330" x="7002463" y="2770188"/>
          <p14:tracePt t="15337" x="7002463" y="2744788"/>
          <p14:tracePt t="15345" x="7002463" y="2711450"/>
          <p14:tracePt t="15353" x="7002463" y="2686050"/>
          <p14:tracePt t="15361" x="7002463" y="2660650"/>
          <p14:tracePt t="15369" x="7002463" y="2633663"/>
          <p14:tracePt t="15385" x="7010400" y="2608263"/>
          <p14:tracePt t="15393" x="7010400" y="2600325"/>
          <p14:tracePt t="15402" x="7027863" y="2592388"/>
          <p14:tracePt t="15410" x="7027863" y="2582863"/>
          <p14:tracePt t="15425" x="7035800" y="2574925"/>
          <p14:tracePt t="15435" x="7045325" y="2566988"/>
          <p14:tracePt t="15451" x="7061200" y="2557463"/>
          <p14:tracePt t="15457" x="7088188" y="2549525"/>
          <p14:tracePt t="15468" x="7096125" y="2549525"/>
          <p14:tracePt t="15473" x="7104063" y="2549525"/>
          <p14:tracePt t="15485" x="7121525" y="2549525"/>
          <p14:tracePt t="15489" x="7129463" y="2549525"/>
          <p14:tracePt t="15502" x="7138988" y="2549525"/>
          <p14:tracePt t="15505" x="7154863" y="2549525"/>
          <p14:tracePt t="15513" x="7172325" y="2549525"/>
          <p14:tracePt t="15521" x="7205663" y="2549525"/>
          <p14:tracePt t="15529" x="7205663" y="2557463"/>
          <p14:tracePt t="15537" x="7215188" y="2566988"/>
          <p14:tracePt t="15546" x="7232650" y="2574925"/>
          <p14:tracePt t="15554" x="7240588" y="2582863"/>
          <p14:tracePt t="15562" x="7248525" y="2592388"/>
          <p14:tracePt t="15577" x="7248525" y="2608263"/>
          <p14:tracePt t="15593" x="7248525" y="2625725"/>
          <p14:tracePt t="15602" x="7248525" y="2633663"/>
          <p14:tracePt t="15609" x="7258050" y="2643188"/>
          <p14:tracePt t="15625" x="7265988" y="2651125"/>
          <p14:tracePt t="15874" x="7265988" y="2660650"/>
          <p14:tracePt t="15937" x="7265988" y="2668588"/>
          <p14:tracePt t="15945" x="7265988" y="2676525"/>
          <p14:tracePt t="15953" x="7265988" y="2686050"/>
          <p14:tracePt t="15961" x="7265988" y="2693988"/>
          <p14:tracePt t="15969" x="7265988" y="2701925"/>
          <p14:tracePt t="15977" x="7273925" y="2711450"/>
          <p14:tracePt t="15985" x="7273925" y="2719388"/>
          <p14:tracePt t="15993" x="7273925" y="2727325"/>
          <p14:tracePt t="16002" x="7283450" y="2736850"/>
          <p14:tracePt t="16018" x="7283450" y="2752725"/>
          <p14:tracePt t="16025" x="7299325" y="2762250"/>
          <p14:tracePt t="16041" x="7308850" y="2770188"/>
          <p14:tracePt t="16057" x="7308850" y="2778125"/>
          <p14:tracePt t="16073" x="7308850" y="2787650"/>
          <p14:tracePt t="16084" x="7316788" y="2787650"/>
          <p14:tracePt t="16154" x="7324725" y="2787650"/>
          <p14:tracePt t="16177" x="7334250" y="2795588"/>
          <p14:tracePt t="16209" x="7342188" y="2795588"/>
          <p14:tracePt t="16217" x="7359650" y="2805113"/>
          <p14:tracePt t="16226" x="7367588" y="2813050"/>
          <p14:tracePt t="16235" x="7392988" y="2813050"/>
          <p14:tracePt t="16242" x="7410450" y="2813050"/>
          <p14:tracePt t="16251" x="7443788" y="2813050"/>
          <p14:tracePt t="16258" x="7478713" y="2813050"/>
          <p14:tracePt t="16268" x="7486650" y="2813050"/>
          <p14:tracePt t="16274" x="7512050" y="2813050"/>
          <p14:tracePt t="16290" x="7521575" y="2813050"/>
          <p14:tracePt t="16329" x="7537450" y="2813050"/>
          <p14:tracePt t="16337" x="7546975" y="2813050"/>
          <p14:tracePt t="16353" x="7572375" y="2813050"/>
          <p14:tracePt t="16361" x="7580313" y="2813050"/>
          <p14:tracePt t="16369" x="7605713" y="2813050"/>
          <p14:tracePt t="16377" x="7613650" y="2813050"/>
          <p14:tracePt t="16385" x="7631113" y="2795588"/>
          <p14:tracePt t="16394" x="7639050" y="2795588"/>
          <p14:tracePt t="16402" x="7648575" y="2795588"/>
          <p14:tracePt t="16409" x="7648575" y="2787650"/>
          <p14:tracePt t="16418" x="7656513" y="2787650"/>
          <p14:tracePt t="16425" x="7673975" y="2787650"/>
          <p14:tracePt t="16442" x="7681913" y="2787650"/>
          <p14:tracePt t="16452" x="7691438" y="2787650"/>
          <p14:tracePt t="16482" x="7699375" y="2787650"/>
          <p14:tracePt t="16513" x="7707313" y="2787650"/>
          <p14:tracePt t="16545" x="7716838" y="2787650"/>
          <p14:tracePt t="16770" x="7699375" y="2787650"/>
          <p14:tracePt t="16778" x="7681913" y="2787650"/>
          <p14:tracePt t="16787" x="7666038" y="2787650"/>
          <p14:tracePt t="16795" x="7639050" y="2787650"/>
          <p14:tracePt t="16804" x="7623175" y="2795588"/>
          <p14:tracePt t="16810" x="7605713" y="2820988"/>
          <p14:tracePt t="16818" x="7588250" y="2838450"/>
          <p14:tracePt t="16825" x="7580313" y="2846388"/>
          <p14:tracePt t="16835" x="7562850" y="2855913"/>
          <p14:tracePt t="16841" x="7562850" y="2863850"/>
          <p14:tracePt t="16851" x="7562850" y="2871788"/>
          <p14:tracePt t="16873" x="7562850" y="2889250"/>
          <p14:tracePt t="16889" x="7572375" y="2914650"/>
          <p14:tracePt t="16901" x="7597775" y="2932113"/>
          <p14:tracePt t="16905" x="7613650" y="2949575"/>
          <p14:tracePt t="16917" x="7639050" y="2957513"/>
          <p14:tracePt t="16921" x="7656513" y="2974975"/>
          <p14:tracePt t="16929" x="7656513" y="2982913"/>
          <p14:tracePt t="16937" x="7666038" y="2982913"/>
          <p14:tracePt t="16945" x="7673975" y="2982913"/>
          <p14:tracePt t="16954" x="7681913" y="2982913"/>
          <p14:tracePt t="16961" x="7707313" y="2982913"/>
          <p14:tracePt t="16969" x="7716838" y="2982913"/>
          <p14:tracePt t="16977" x="7750175" y="2982913"/>
          <p14:tracePt t="16985" x="7793038" y="2974975"/>
          <p14:tracePt t="16994" x="7835900" y="2957513"/>
          <p14:tracePt t="17002" x="7869238" y="2940050"/>
          <p14:tracePt t="17010" x="7877175" y="2932113"/>
          <p14:tracePt t="17018" x="7902575" y="2914650"/>
          <p14:tracePt t="17025" x="7920038" y="2906713"/>
          <p14:tracePt t="17034" x="7927975" y="2889250"/>
          <p14:tracePt t="17051" x="7927975" y="2863850"/>
          <p14:tracePt t="17068" x="7927975" y="2838450"/>
          <p14:tracePt t="17073" x="7927975" y="2830513"/>
          <p14:tracePt t="17084" x="7927975" y="2805113"/>
          <p14:tracePt t="17089" x="7927975" y="2795588"/>
          <p14:tracePt t="17101" x="7927975" y="2787650"/>
          <p14:tracePt t="17118" x="7927975" y="2770188"/>
          <p14:tracePt t="17145" x="7927975" y="2762250"/>
          <p14:tracePt t="17170" x="7927975" y="2752725"/>
          <p14:tracePt t="17177" x="7927975" y="2736850"/>
          <p14:tracePt t="17185" x="7920038" y="2727325"/>
          <p14:tracePt t="17242" x="7912100" y="2719388"/>
          <p14:tracePt t="17258" x="7886700" y="2719388"/>
          <p14:tracePt t="17267" x="7877175" y="2719388"/>
          <p14:tracePt t="17283" x="7861300" y="2719388"/>
          <p14:tracePt t="17298" x="7851775" y="2719388"/>
          <p14:tracePt t="17321" x="7826375" y="2719388"/>
          <p14:tracePt t="17330" x="7810500" y="2727325"/>
          <p14:tracePt t="17337" x="7800975" y="2736850"/>
          <p14:tracePt t="17345" x="7783513" y="2736850"/>
          <p14:tracePt t="17353" x="7783513" y="2744788"/>
          <p14:tracePt t="17369" x="7775575" y="2744788"/>
          <p14:tracePt t="17377" x="7758113" y="2762250"/>
          <p14:tracePt t="17401" x="7750175" y="2770188"/>
          <p14:tracePt t="17409" x="7750175" y="2787650"/>
          <p14:tracePt t="17418" x="7750175" y="2805113"/>
          <p14:tracePt t="17425" x="7750175" y="2820988"/>
          <p14:tracePt t="17434" x="7750175" y="2838450"/>
          <p14:tracePt t="17451" x="7750175" y="2863850"/>
          <p14:tracePt t="17468" x="7758113" y="2881313"/>
          <p14:tracePt t="17473" x="7758113" y="2897188"/>
          <p14:tracePt t="17484" x="7767638" y="2906713"/>
          <p14:tracePt t="17489" x="7775575" y="2914650"/>
          <p14:tracePt t="17501" x="7775575" y="2922588"/>
          <p14:tracePt t="17505" x="7783513" y="2922588"/>
          <p14:tracePt t="17530" x="7793038" y="2932113"/>
          <p14:tracePt t="17537" x="7800975" y="2940050"/>
          <p14:tracePt t="17610" x="7810500" y="2940050"/>
          <p14:tracePt t="17617" x="7826375" y="2922588"/>
          <p14:tracePt t="17635" x="7843838" y="2889250"/>
          <p14:tracePt t="17641" x="7851775" y="2881313"/>
          <p14:tracePt t="17651" x="7861300" y="2863850"/>
          <p14:tracePt t="17657" x="7869238" y="2855913"/>
          <p14:tracePt t="17667" x="7877175" y="2846388"/>
          <p14:tracePt t="17674" x="7877175" y="2838450"/>
          <p14:tracePt t="17684" x="7877175" y="2830513"/>
          <p14:tracePt t="17706" x="7877175" y="2820988"/>
          <p14:tracePt t="17718" x="7877175" y="2813050"/>
          <p14:tracePt t="17729" x="7877175" y="2805113"/>
          <p14:tracePt t="17809" x="7861300" y="2805113"/>
          <p14:tracePt t="17817" x="7835900" y="2805113"/>
          <p14:tracePt t="17825" x="7810500" y="2805113"/>
          <p14:tracePt t="17834" x="7783513" y="2805113"/>
          <p14:tracePt t="17841" x="7767638" y="2805113"/>
          <p14:tracePt t="17851" x="7732713" y="2805113"/>
          <p14:tracePt t="17857" x="7716838" y="2813050"/>
          <p14:tracePt t="17867" x="7699375" y="2820988"/>
          <p14:tracePt t="17873" x="7666038" y="2846388"/>
          <p14:tracePt t="17884" x="7639050" y="2871788"/>
          <p14:tracePt t="17889" x="7605713" y="2906713"/>
          <p14:tracePt t="17901" x="7588250" y="2957513"/>
          <p14:tracePt t="17905" x="7546975" y="3025775"/>
          <p14:tracePt t="17918" x="7537450" y="3067050"/>
          <p14:tracePt t="17922" x="7512050" y="3119438"/>
          <p14:tracePt t="17929" x="7486650" y="3160713"/>
          <p14:tracePt t="17937" x="7461250" y="3211513"/>
          <p14:tracePt t="17945" x="7435850" y="3279775"/>
          <p14:tracePt t="17953" x="7418388" y="3314700"/>
          <p14:tracePt t="17961" x="7402513" y="3355975"/>
          <p14:tracePt t="17969" x="7385050" y="3424238"/>
          <p14:tracePt t="17977" x="7350125" y="3459163"/>
          <p14:tracePt t="17985" x="7308850" y="3535363"/>
          <p14:tracePt t="17993" x="7291388" y="3568700"/>
          <p14:tracePt t="18001" x="7265988" y="3603625"/>
          <p14:tracePt t="18009" x="7248525" y="3646488"/>
          <p14:tracePt t="18018" x="7223125" y="3679825"/>
          <p14:tracePt t="18025" x="7205663" y="3697288"/>
          <p14:tracePt t="18034" x="7164388" y="3748088"/>
          <p14:tracePt t="18041" x="7121525" y="3798888"/>
          <p14:tracePt t="18051" x="7070725" y="3857625"/>
          <p14:tracePt t="18057" x="7019925" y="3917950"/>
          <p14:tracePt t="18068" x="6926263" y="4002088"/>
          <p14:tracePt t="18073" x="6832600" y="4070350"/>
          <p14:tracePt t="18084" x="6738938" y="4138613"/>
          <p14:tracePt t="18089" x="6637338" y="4197350"/>
          <p14:tracePt t="18101" x="6543675" y="4265613"/>
          <p14:tracePt t="18105" x="6467475" y="4325938"/>
          <p14:tracePt t="18117" x="6391275" y="4368800"/>
          <p14:tracePt t="18121" x="6323013" y="4410075"/>
          <p14:tracePt t="18129" x="6288088" y="4427538"/>
          <p14:tracePt t="18137" x="6237288" y="4452938"/>
          <p14:tracePt t="18145" x="6203950" y="4470400"/>
          <p14:tracePt t="18153" x="6153150" y="4513263"/>
          <p14:tracePt t="18161" x="6118225" y="4538663"/>
          <p14:tracePt t="18169" x="6084888" y="4572000"/>
          <p14:tracePt t="18177" x="6034088" y="4589463"/>
          <p14:tracePt t="18185" x="5999163" y="4605338"/>
          <p14:tracePt t="18193" x="5940425" y="4640263"/>
          <p14:tracePt t="18201" x="5872163" y="4657725"/>
          <p14:tracePt t="18209" x="5803900" y="4665663"/>
          <p14:tracePt t="18218" x="5753100" y="4699000"/>
          <p14:tracePt t="18225" x="5694363" y="4708525"/>
          <p14:tracePt t="18234" x="5641975" y="4716463"/>
          <p14:tracePt t="18241" x="5600700" y="4749800"/>
          <p14:tracePt t="18251" x="5507038" y="4759325"/>
          <p14:tracePt t="18257" x="5446713" y="4767263"/>
          <p14:tracePt t="18267" x="5370513" y="4802188"/>
          <p14:tracePt t="18273" x="5268913" y="4827588"/>
          <p14:tracePt t="18284" x="5175250" y="4843463"/>
          <p14:tracePt t="18289" x="5056188" y="4860925"/>
          <p14:tracePt t="18301" x="4954588" y="4868863"/>
          <p14:tracePt t="18305" x="4886325" y="4878388"/>
          <p14:tracePt t="18318" x="4784725" y="4903788"/>
          <p14:tracePt t="18321" x="4733925" y="4911725"/>
          <p14:tracePt t="18329" x="4691063" y="4911725"/>
          <p14:tracePt t="18337" x="4657725" y="4919663"/>
          <p14:tracePt t="18345" x="4589463" y="4937125"/>
          <p14:tracePt t="18353" x="4538663" y="4962525"/>
          <p14:tracePt t="18362" x="4486275" y="4972050"/>
          <p14:tracePt t="18369" x="4419600" y="4997450"/>
          <p14:tracePt t="18377" x="4368800" y="5013325"/>
          <p14:tracePt t="18385" x="4291013" y="5022850"/>
          <p14:tracePt t="18394" x="4224338" y="5056188"/>
          <p14:tracePt t="18401" x="4164013" y="5064125"/>
          <p14:tracePt t="18409" x="4130675" y="5073650"/>
          <p14:tracePt t="18418" x="4062413" y="5099050"/>
          <p14:tracePt t="18425" x="4019550" y="5116513"/>
          <p14:tracePt t="18434" x="3960813" y="5132388"/>
          <p14:tracePt t="18441" x="3883025" y="5167313"/>
          <p14:tracePt t="18451" x="3781425" y="5183188"/>
          <p14:tracePt t="18457" x="3662363" y="5218113"/>
          <p14:tracePt t="18468" x="3552825" y="5235575"/>
          <p14:tracePt t="18473" x="3433763" y="5268913"/>
          <p14:tracePt t="18484" x="3322638" y="5276850"/>
          <p14:tracePt t="18489" x="3221038" y="5294313"/>
          <p14:tracePt t="18501" x="3144838" y="5302250"/>
          <p14:tracePt t="18506" x="3067050" y="5319713"/>
          <p14:tracePt t="18517" x="3025775" y="5327650"/>
          <p14:tracePt t="18521" x="3000375" y="5337175"/>
          <p14:tracePt t="18530" x="2982913" y="5345113"/>
          <p14:tracePt t="18537" x="2957513" y="5370513"/>
          <p14:tracePt t="18546" x="2940050" y="5370513"/>
          <p14:tracePt t="18554" x="2906713" y="5387975"/>
          <p14:tracePt t="18561" x="2889250" y="5387975"/>
          <p14:tracePt t="18569" x="2855913" y="5413375"/>
          <p14:tracePt t="18585" x="2820988" y="5421313"/>
          <p14:tracePt t="18593" x="2820988" y="5430838"/>
          <p14:tracePt t="18601" x="2805113" y="5438775"/>
          <p14:tracePt t="18609" x="2795588" y="5438775"/>
          <p14:tracePt t="18626" x="2787650" y="5438775"/>
          <p14:tracePt t="18634" x="2778125" y="5446713"/>
          <p14:tracePt t="18650" x="2770188" y="5446713"/>
          <p14:tracePt t="18658" x="2762250" y="5456238"/>
          <p14:tracePt t="18667" x="2744788" y="5456238"/>
          <p14:tracePt t="18674" x="2701925" y="5456238"/>
          <p14:tracePt t="18684" x="2633663" y="5456238"/>
          <p14:tracePt t="18690" x="2566988" y="5456238"/>
          <p14:tracePt t="18701" x="2506663" y="5456238"/>
          <p14:tracePt t="18706" x="2422525" y="5456238"/>
          <p14:tracePt t="18717" x="2311400" y="5456238"/>
          <p14:tracePt t="18721" x="2217738" y="5413375"/>
          <p14:tracePt t="18729" x="2166938" y="5387975"/>
          <p14:tracePt t="18737" x="2133600" y="5370513"/>
          <p14:tracePt t="19035" x="2108200" y="5370513"/>
          <p14:tracePt t="19043" x="2098675" y="5370513"/>
          <p14:tracePt t="19052" x="2098675" y="5380038"/>
          <p14:tracePt t="19058" x="2090738" y="5387975"/>
          <p14:tracePt t="19069" x="2073275" y="5405438"/>
          <p14:tracePt t="19089" x="2065338" y="5413375"/>
          <p14:tracePt t="19114" x="2055813" y="5413375"/>
          <p14:tracePt t="19129" x="2047875" y="5413375"/>
          <p14:tracePt t="19153" x="2039938" y="5421313"/>
          <p14:tracePt t="19169" x="2030413" y="5421313"/>
          <p14:tracePt t="19201" x="2014538" y="5430838"/>
          <p14:tracePt t="19209" x="2005013" y="5438775"/>
          <p14:tracePt t="19241" x="1997075" y="5438775"/>
          <p14:tracePt t="19250" x="1997075" y="5446713"/>
          <p14:tracePt t="19257" x="1989138" y="5446713"/>
          <p14:tracePt t="19267" x="1979613" y="5446713"/>
          <p14:tracePt t="19283" x="1979613" y="5456238"/>
          <p14:tracePt t="19298" x="1963738" y="5472113"/>
          <p14:tracePt t="19305" x="1946275" y="5481638"/>
          <p14:tracePt t="19318" x="1938338" y="5489575"/>
          <p14:tracePt t="19321" x="1938338" y="5497513"/>
          <p14:tracePt t="19329" x="1928813" y="5507038"/>
          <p14:tracePt t="19337" x="1911350" y="5524500"/>
          <p14:tracePt t="19345" x="1903413" y="5540375"/>
          <p14:tracePt t="19353" x="1895475" y="5557838"/>
          <p14:tracePt t="19361" x="1895475" y="5565775"/>
          <p14:tracePt t="19369" x="1895475" y="5583238"/>
          <p14:tracePt t="19385" x="1878013" y="5600700"/>
          <p14:tracePt t="19457" x="1870075" y="5600700"/>
          <p14:tracePt t="19529" x="1870075" y="5608638"/>
          <p14:tracePt t="19545" x="1860550" y="5616575"/>
          <p14:tracePt t="19569" x="1860550" y="5626100"/>
          <p14:tracePt t="19682" x="1852613" y="5626100"/>
          <p14:tracePt t="19698" x="1835150" y="5634038"/>
          <p14:tracePt t="19705" x="1835150" y="5641975"/>
          <p14:tracePt t="19715" x="1827213" y="5641975"/>
          <p14:tracePt t="19722" x="1809750" y="5659438"/>
          <p14:tracePt t="19729" x="1801813" y="5668963"/>
          <p14:tracePt t="19737" x="1776413" y="5676900"/>
          <p14:tracePt t="19753" x="1766888" y="5684838"/>
          <p14:tracePt t="19761" x="1751013" y="5684838"/>
          <p14:tracePt t="19769" x="1741488" y="5694363"/>
          <p14:tracePt t="19945" x="1733550" y="5694363"/>
          <p14:tracePt t="19961" x="1733550" y="5684838"/>
          <p14:tracePt t="19969" x="1733550" y="5676900"/>
          <p14:tracePt t="19993" x="1725613" y="5668963"/>
          <p14:tracePt t="20001" x="1725613" y="5659438"/>
          <p14:tracePt t="20017" x="1725613" y="5651500"/>
          <p14:tracePt t="20107" x="1725613" y="5641975"/>
          <p14:tracePt t="20131" x="1725613" y="5626100"/>
          <p14:tracePt t="20154" x="1725613" y="5616575"/>
          <p14:tracePt t="20162" x="1725613" y="5608638"/>
          <p14:tracePt t="20170" x="1725613" y="5600700"/>
          <p14:tracePt t="20178" x="1725613" y="5591175"/>
          <p14:tracePt t="20185" x="1725613" y="5583238"/>
          <p14:tracePt t="20209" x="1725613" y="5565775"/>
          <p14:tracePt t="20217" x="1725613" y="5557838"/>
          <p14:tracePt t="20234" x="1725613" y="5549900"/>
          <p14:tracePt t="20250" x="1725613" y="5532438"/>
          <p14:tracePt t="22961" x="1741488" y="5524500"/>
          <p14:tracePt t="22970" x="1809750" y="5524500"/>
          <p14:tracePt t="22977" x="1895475" y="5524500"/>
          <p14:tracePt t="22985" x="2005013" y="5524500"/>
          <p14:tracePt t="22993" x="2108200" y="5524500"/>
          <p14:tracePt t="23001" x="2243138" y="5524500"/>
          <p14:tracePt t="23009" x="2371725" y="5524500"/>
          <p14:tracePt t="23017" x="2541588" y="5524500"/>
          <p14:tracePt t="23025" x="2744788" y="5524500"/>
          <p14:tracePt t="23033" x="2897188" y="5524500"/>
          <p14:tracePt t="23041" x="3076575" y="5524500"/>
          <p14:tracePt t="23050" x="3246438" y="5524500"/>
          <p14:tracePt t="23057" x="3449638" y="5524500"/>
          <p14:tracePt t="23066" x="3687763" y="5524500"/>
          <p14:tracePt t="23073" x="3917950" y="5524500"/>
          <p14:tracePt t="23083" x="4181475" y="5524500"/>
          <p14:tracePt t="23089" x="4384675" y="5524500"/>
          <p14:tracePt t="23099" x="4554538" y="5524500"/>
          <p14:tracePt t="23105" x="4708525" y="5524500"/>
          <p14:tracePt t="23116" x="4886325" y="5524500"/>
          <p14:tracePt t="23121" x="5022850" y="5524500"/>
          <p14:tracePt t="23133" x="5149850" y="5514975"/>
          <p14:tracePt t="23137" x="5294313" y="5489575"/>
          <p14:tracePt t="23149" x="5395913" y="5472113"/>
          <p14:tracePt t="23153" x="5507038" y="5456238"/>
          <p14:tracePt t="23161" x="5608638" y="5446713"/>
          <p14:tracePt t="23169" x="5668963" y="5438775"/>
          <p14:tracePt t="23177" x="5727700" y="5438775"/>
          <p14:tracePt t="23185" x="5778500" y="5421313"/>
          <p14:tracePt t="23193" x="5795963" y="5421313"/>
          <p14:tracePt t="23201" x="5813425" y="5413375"/>
          <p14:tracePt t="23225" x="5829300" y="5413375"/>
          <p14:tracePt t="23233" x="5846763" y="5413375"/>
          <p14:tracePt t="23241" x="5880100" y="5413375"/>
          <p14:tracePt t="23250" x="5922963" y="5413375"/>
          <p14:tracePt t="23257" x="5983288" y="5413375"/>
          <p14:tracePt t="23266" x="6067425" y="5413375"/>
          <p14:tracePt t="23273" x="6110288" y="5413375"/>
          <p14:tracePt t="23283" x="6143625" y="5413375"/>
          <p14:tracePt t="23289" x="6161088" y="5413375"/>
          <p14:tracePt t="23300" x="6186488" y="5405438"/>
          <p14:tracePt t="23316" x="6194425" y="5405438"/>
          <p14:tracePt t="23332" x="6211888" y="5405438"/>
          <p14:tracePt t="23337" x="6221413" y="5405438"/>
          <p14:tracePt t="23349" x="6229350" y="5405438"/>
          <p14:tracePt t="23353" x="6262688" y="5405438"/>
          <p14:tracePt t="23361" x="6288088" y="5405438"/>
          <p14:tracePt t="23369" x="6297613" y="5405438"/>
          <p14:tracePt t="23377" x="6305550" y="5405438"/>
          <p14:tracePt t="23385" x="6313488" y="5405438"/>
          <p14:tracePt t="23393" x="6323013" y="5405438"/>
          <p14:tracePt t="23457" x="6330950" y="5405438"/>
          <p14:tracePt t="23489" x="6338888" y="5405438"/>
          <p14:tracePt t="23553" x="6348413" y="5405438"/>
          <p14:tracePt t="23577" x="6356350" y="5405438"/>
          <p14:tracePt t="23601" x="6365875" y="5405438"/>
          <p14:tracePt t="23609" x="6381750" y="5405438"/>
          <p14:tracePt t="23626" x="6391275" y="5395913"/>
          <p14:tracePt t="23674" x="6399213" y="5395913"/>
          <p14:tracePt t="23697" x="6407150" y="5395913"/>
          <p14:tracePt t="23715" x="6416675" y="5395913"/>
          <p14:tracePt t="23721" x="6424613" y="5395913"/>
          <p14:tracePt t="23738" x="6442075" y="5395913"/>
          <p14:tracePt t="23746" x="6457950" y="5395913"/>
          <p14:tracePt t="23754" x="6492875" y="5380038"/>
          <p14:tracePt t="23761" x="6526213" y="5370513"/>
          <p14:tracePt t="23769" x="6569075" y="5370513"/>
          <p14:tracePt t="23778" x="6611938" y="5362575"/>
          <p14:tracePt t="23785" x="6670675" y="5353050"/>
          <p14:tracePt t="23793" x="6731000" y="5327650"/>
          <p14:tracePt t="23801" x="6789738" y="5319713"/>
          <p14:tracePt t="23809" x="6858000" y="5302250"/>
          <p14:tracePt t="23817" x="6926263" y="5302250"/>
          <p14:tracePt t="23825" x="7002463" y="5276850"/>
          <p14:tracePt t="23833" x="7088188" y="5268913"/>
          <p14:tracePt t="23841" x="7164388" y="5260975"/>
          <p14:tracePt t="23850" x="7258050" y="5251450"/>
          <p14:tracePt t="23857" x="7334250" y="5235575"/>
          <p14:tracePt t="23866" x="7410450" y="5226050"/>
          <p14:tracePt t="23873" x="7478713" y="5218113"/>
          <p14:tracePt t="23882" x="7554913" y="5218113"/>
          <p14:tracePt t="23889" x="7597775" y="5218113"/>
          <p14:tracePt t="23899" x="7613650" y="5218113"/>
          <p14:tracePt t="23905" x="7639050" y="5218113"/>
          <p14:tracePt t="23915" x="7648575" y="5218113"/>
          <p14:tracePt t="23921" x="7656513" y="5218113"/>
          <p14:tracePt t="23932" x="7666038" y="5218113"/>
          <p14:tracePt t="24066" x="7673975" y="5218113"/>
          <p14:tracePt t="24084" x="7681913" y="5218113"/>
          <p14:tracePt t="24099" x="7716838" y="5218113"/>
          <p14:tracePt t="24106" x="7742238" y="5218113"/>
          <p14:tracePt t="24117" x="7775575" y="5218113"/>
          <p14:tracePt t="24121" x="7818438" y="5218113"/>
          <p14:tracePt t="24133" x="7877175" y="5218113"/>
          <p14:tracePt t="24137" x="7912100" y="5218113"/>
          <p14:tracePt t="24150" x="7954963" y="5226050"/>
          <p14:tracePt t="24153" x="7970838" y="5226050"/>
          <p14:tracePt t="24161" x="7996238" y="5226050"/>
          <p14:tracePt t="24169" x="8031163" y="5235575"/>
          <p14:tracePt t="24177" x="8039100" y="5235575"/>
          <p14:tracePt t="24193" x="8047038" y="5251450"/>
          <p14:tracePt t="24209" x="8056563" y="5260975"/>
          <p14:tracePt t="24225" x="8064500" y="5260975"/>
          <p14:tracePt t="24546" x="8047038" y="5260975"/>
          <p14:tracePt t="24554" x="8039100" y="5260975"/>
          <p14:tracePt t="24563" x="8013700" y="5260975"/>
          <p14:tracePt t="24570" x="7996238" y="5260975"/>
          <p14:tracePt t="24586" x="7970838" y="5260975"/>
          <p14:tracePt t="24601" x="7954963" y="5268913"/>
          <p14:tracePt t="24609" x="7945438" y="5268913"/>
          <p14:tracePt t="24633" x="7937500" y="5276850"/>
          <p14:tracePt t="24642" x="7927975" y="5286375"/>
          <p14:tracePt t="24665" x="7920038" y="5286375"/>
          <p14:tracePt t="24682" x="7920038" y="5294313"/>
          <p14:tracePt t="24699" x="7912100" y="5302250"/>
          <p14:tracePt t="24978" x="7902575" y="5311775"/>
          <p14:tracePt t="25082" x="7912100" y="5319713"/>
          <p14:tracePt t="25122" x="7912100" y="5327650"/>
          <p14:tracePt t="25153" x="7927975" y="5327650"/>
          <p14:tracePt t="25169" x="7937500" y="5327650"/>
          <p14:tracePt t="25250" x="7945438" y="5345113"/>
          <p14:tracePt t="39290" x="7835900" y="5345113"/>
          <p14:tracePt t="39297" x="7572375" y="5327650"/>
          <p14:tracePt t="39305" x="7299325" y="5226050"/>
          <p14:tracePt t="39313" x="6994525" y="5064125"/>
          <p14:tracePt t="39321" x="6586538" y="4759325"/>
          <p14:tracePt t="39330" x="6288088" y="4513263"/>
          <p14:tracePt t="39337" x="5973763" y="4156075"/>
          <p14:tracePt t="39346" x="5719763" y="3679825"/>
          <p14:tracePt t="39353" x="5507038" y="3279775"/>
          <p14:tracePt t="39362" x="5294313" y="2778125"/>
          <p14:tracePt t="39369" x="5091113" y="2311400"/>
          <p14:tracePt t="39379" x="4886325" y="1860550"/>
          <p14:tracePt t="39385" x="4691063" y="1444625"/>
          <p14:tracePt t="39395" x="4452938" y="1044575"/>
          <p14:tracePt t="39401" x="4291013" y="739775"/>
          <p14:tracePt t="39412" x="4138613" y="509588"/>
          <p14:tracePt t="39417" x="4002088" y="263525"/>
          <p14:tracePt t="39429" x="3900488" y="68263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단일 연결 리스트의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추가 </a:t>
            </a:r>
            <a:r>
              <a:rPr lang="en-US" altLang="ko-KR" sz="1700" b="1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Append</a:t>
            </a:r>
            <a:r>
              <a:rPr lang="en-US" altLang="ko-KR" sz="1700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(element)</a:t>
            </a:r>
          </a:p>
        </p:txBody>
      </p:sp>
      <p:pic>
        <p:nvPicPr>
          <p:cNvPr id="33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9C31A0E7-B33C-4343-8102-EE3244524C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06099" y="1184139"/>
            <a:ext cx="335280" cy="335280"/>
          </a:xfrm>
          <a:prstGeom prst="rect">
            <a:avLst/>
          </a:prstGeom>
          <a:noFill/>
        </p:spPr>
      </p:pic>
      <p:sp>
        <p:nvSpPr>
          <p:cNvPr id="34" name="TextBox 36">
            <a:extLst>
              <a:ext uri="{FF2B5EF4-FFF2-40B4-BE49-F238E27FC236}">
                <a16:creationId xmlns:a16="http://schemas.microsoft.com/office/drawing/2014/main" id="{09BB4D34-8A10-2742-9F7A-58B6EBA7495D}"/>
              </a:ext>
            </a:extLst>
          </p:cNvPr>
          <p:cNvSpPr txBox="1"/>
          <p:nvPr/>
        </p:nvSpPr>
        <p:spPr>
          <a:xfrm>
            <a:off x="727553" y="1193663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94739-EEE2-4A46-9437-C4E2D86544A3}"/>
              </a:ext>
            </a:extLst>
          </p:cNvPr>
          <p:cNvSpPr txBox="1"/>
          <p:nvPr/>
        </p:nvSpPr>
        <p:spPr>
          <a:xfrm>
            <a:off x="1114444" y="3321178"/>
            <a:ext cx="75109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2) </a:t>
            </a:r>
            <a:r>
              <a:rPr kumimoji="1" lang="ko-KR" altLang="en-US" sz="1200" b="1" dirty="0"/>
              <a:t>연결 리스트가 비어 있다면 새로운 노드가 첫 번째 </a:t>
            </a:r>
            <a:r>
              <a:rPr kumimoji="1" lang="en-US" altLang="ko-KR" sz="1200" b="1" dirty="0"/>
              <a:t>element</a:t>
            </a:r>
            <a:r>
              <a:rPr kumimoji="1" lang="ko-KR" altLang="en-US" sz="1200" b="1" dirty="0"/>
              <a:t>이고</a:t>
            </a:r>
            <a:r>
              <a:rPr kumimoji="1" lang="en-US" altLang="ko-KR" sz="1200" b="1" dirty="0"/>
              <a:t>,</a:t>
            </a:r>
            <a:r>
              <a:rPr kumimoji="1" lang="ko-KR" altLang="en-US" sz="1200" b="1" dirty="0"/>
              <a:t>비어 있지 않다면 </a:t>
            </a:r>
            <a:r>
              <a:rPr kumimoji="1" lang="en-US" altLang="ko-KR" sz="1200" b="1" dirty="0"/>
              <a:t>tail</a:t>
            </a:r>
            <a:r>
              <a:rPr kumimoji="1" lang="ko-KR" altLang="en-US" sz="1200" b="1" dirty="0"/>
              <a:t>에 새로운 노드를 연결</a:t>
            </a:r>
            <a:endParaRPr kumimoji="1" lang="en-US" altLang="ko-KR" sz="1200" b="1" dirty="0"/>
          </a:p>
          <a:p>
            <a:r>
              <a:rPr kumimoji="1" lang="en-US" altLang="ko-KR" sz="1200" b="1" dirty="0"/>
              <a:t>     (</a:t>
            </a:r>
            <a:r>
              <a:rPr kumimoji="1" lang="ko-KR" altLang="en-US" sz="1200" b="1" dirty="0"/>
              <a:t>연결 리스트 중간에 삽입하는 것이 아닌 연결 리스트 마지막에 추가</a:t>
            </a:r>
            <a:r>
              <a:rPr kumimoji="1" lang="en-US" altLang="ko-KR" sz="1200" b="1" dirty="0"/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E1E286-F36D-404E-84D9-77D5CB8254DD}"/>
              </a:ext>
            </a:extLst>
          </p:cNvPr>
          <p:cNvSpPr txBox="1"/>
          <p:nvPr/>
        </p:nvSpPr>
        <p:spPr>
          <a:xfrm>
            <a:off x="1114444" y="1797590"/>
            <a:ext cx="16482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/>
              <a:t>1) </a:t>
            </a:r>
            <a:r>
              <a:rPr kumimoji="1" lang="ko-KR" altLang="en-US" sz="1200" b="1" dirty="0"/>
              <a:t>새로운 노드 만들기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2DC3CD-157D-4E0F-B907-96F37B5F40F2}"/>
              </a:ext>
            </a:extLst>
          </p:cNvPr>
          <p:cNvSpPr txBox="1"/>
          <p:nvPr/>
        </p:nvSpPr>
        <p:spPr>
          <a:xfrm>
            <a:off x="4672935" y="4287605"/>
            <a:ext cx="764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/>
              <a:t>Tail node</a:t>
            </a:r>
            <a:endParaRPr kumimoji="1" lang="ko-KR" altLang="en-US" sz="1200" b="1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2499388-C75E-457B-8663-FAA22BEF4D82}"/>
              </a:ext>
            </a:extLst>
          </p:cNvPr>
          <p:cNvGrpSpPr/>
          <p:nvPr/>
        </p:nvGrpSpPr>
        <p:grpSpPr>
          <a:xfrm>
            <a:off x="1405873" y="2233986"/>
            <a:ext cx="1047750" cy="230953"/>
            <a:chOff x="1943100" y="1962150"/>
            <a:chExt cx="1568450" cy="406400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D96CA1C-41EF-4870-BE4A-F6094D9B556A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8580329-EF3B-4BA4-9366-7992B5E286EF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apple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28A31124-A6A0-493E-A4EC-F759A4D6F813}"/>
              </a:ext>
            </a:extLst>
          </p:cNvPr>
          <p:cNvCxnSpPr>
            <a:cxnSpLocks/>
          </p:cNvCxnSpPr>
          <p:nvPr/>
        </p:nvCxnSpPr>
        <p:spPr>
          <a:xfrm>
            <a:off x="2294873" y="2351049"/>
            <a:ext cx="658621" cy="0"/>
          </a:xfrm>
          <a:prstGeom prst="straightConnector1">
            <a:avLst/>
          </a:prstGeom>
          <a:ln w="19050">
            <a:solidFill>
              <a:srgbClr val="1044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5266F43-8C99-4726-BDBC-553983CCFE17}"/>
              </a:ext>
            </a:extLst>
          </p:cNvPr>
          <p:cNvSpPr txBox="1"/>
          <p:nvPr/>
        </p:nvSpPr>
        <p:spPr>
          <a:xfrm>
            <a:off x="2953494" y="2212549"/>
            <a:ext cx="518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rgbClr val="104486"/>
                </a:solidFill>
                <a:highlight>
                  <a:srgbClr val="FFFF00"/>
                </a:highlight>
              </a:rPr>
              <a:t>NULL</a:t>
            </a:r>
            <a:endParaRPr kumimoji="1" lang="ko-KR" altLang="en-US" sz="1200" b="1" dirty="0">
              <a:solidFill>
                <a:srgbClr val="104486"/>
              </a:solidFill>
              <a:highlight>
                <a:srgbClr val="FFFF00"/>
              </a:highlight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B5208E1-5BFA-4C99-BB93-24ED3FE27E38}"/>
              </a:ext>
            </a:extLst>
          </p:cNvPr>
          <p:cNvGrpSpPr/>
          <p:nvPr/>
        </p:nvGrpSpPr>
        <p:grpSpPr>
          <a:xfrm>
            <a:off x="4533434" y="3899276"/>
            <a:ext cx="1047750" cy="230953"/>
            <a:chOff x="1943100" y="1962150"/>
            <a:chExt cx="1568450" cy="406400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DA6325A6-8AF1-4F68-87F3-E93B7F8110C8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F0C9058-317D-482B-8086-B01AFEA744EB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peach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9F4F3458-C439-4918-B23E-87D4190F6B5E}"/>
              </a:ext>
            </a:extLst>
          </p:cNvPr>
          <p:cNvCxnSpPr>
            <a:cxnSpLocks/>
          </p:cNvCxnSpPr>
          <p:nvPr/>
        </p:nvCxnSpPr>
        <p:spPr>
          <a:xfrm>
            <a:off x="5422434" y="4016339"/>
            <a:ext cx="658621" cy="0"/>
          </a:xfrm>
          <a:prstGeom prst="straightConnector1">
            <a:avLst/>
          </a:prstGeom>
          <a:ln w="19050">
            <a:solidFill>
              <a:srgbClr val="1044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AE042D4A-21FA-479B-A2F0-EC479C921209}"/>
              </a:ext>
            </a:extLst>
          </p:cNvPr>
          <p:cNvGrpSpPr/>
          <p:nvPr/>
        </p:nvGrpSpPr>
        <p:grpSpPr>
          <a:xfrm>
            <a:off x="6151471" y="3897247"/>
            <a:ext cx="1047750" cy="230953"/>
            <a:chOff x="1943100" y="1962150"/>
            <a:chExt cx="1568450" cy="406400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C54D2A53-7A75-4576-9AC1-D6EB3881482D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A6C883CA-E956-486C-A3BD-1A86659668B3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apple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8F81B495-771A-4374-92B7-9872C456EE83}"/>
              </a:ext>
            </a:extLst>
          </p:cNvPr>
          <p:cNvCxnSpPr>
            <a:cxnSpLocks/>
          </p:cNvCxnSpPr>
          <p:nvPr/>
        </p:nvCxnSpPr>
        <p:spPr>
          <a:xfrm>
            <a:off x="7040471" y="4014310"/>
            <a:ext cx="658621" cy="0"/>
          </a:xfrm>
          <a:prstGeom prst="straightConnector1">
            <a:avLst/>
          </a:prstGeom>
          <a:ln w="19050">
            <a:solidFill>
              <a:srgbClr val="1044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6CB6731-308F-4705-911E-1D63B5D71EA2}"/>
              </a:ext>
            </a:extLst>
          </p:cNvPr>
          <p:cNvSpPr txBox="1"/>
          <p:nvPr/>
        </p:nvSpPr>
        <p:spPr>
          <a:xfrm>
            <a:off x="7699092" y="3875810"/>
            <a:ext cx="518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rgbClr val="104486"/>
                </a:solidFill>
                <a:highlight>
                  <a:srgbClr val="FFFF00"/>
                </a:highlight>
              </a:rPr>
              <a:t>NULL</a:t>
            </a:r>
            <a:endParaRPr kumimoji="1" lang="ko-KR" altLang="en-US" sz="1200" b="1" dirty="0">
              <a:solidFill>
                <a:srgbClr val="104486"/>
              </a:solidFill>
              <a:highlight>
                <a:srgbClr val="FFFF00"/>
              </a:highlight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5424A17C-B2C5-4EE7-B32A-3DE496AC4717}"/>
              </a:ext>
            </a:extLst>
          </p:cNvPr>
          <p:cNvGrpSpPr/>
          <p:nvPr/>
        </p:nvGrpSpPr>
        <p:grpSpPr>
          <a:xfrm>
            <a:off x="1335509" y="3888842"/>
            <a:ext cx="1047750" cy="230953"/>
            <a:chOff x="1943100" y="1962150"/>
            <a:chExt cx="1568450" cy="406400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2B90AED7-7129-4CDB-B841-E5F72E54D79B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43769482-181C-4BA3-AA39-1A6D29A193C2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mango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ADB8A5E-D688-4B18-8922-CC16986F28C3}"/>
              </a:ext>
            </a:extLst>
          </p:cNvPr>
          <p:cNvCxnSpPr>
            <a:cxnSpLocks/>
          </p:cNvCxnSpPr>
          <p:nvPr/>
        </p:nvCxnSpPr>
        <p:spPr>
          <a:xfrm flipV="1">
            <a:off x="2109807" y="3999965"/>
            <a:ext cx="635454" cy="39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685F6AB-EF46-4347-80A1-0152CC29F305}"/>
              </a:ext>
            </a:extLst>
          </p:cNvPr>
          <p:cNvCxnSpPr>
            <a:cxnSpLocks/>
          </p:cNvCxnSpPr>
          <p:nvPr/>
        </p:nvCxnSpPr>
        <p:spPr>
          <a:xfrm flipV="1">
            <a:off x="3771128" y="4003820"/>
            <a:ext cx="635454" cy="39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DE1BAA70-054F-4A86-97A6-490E127288AB}"/>
              </a:ext>
            </a:extLst>
          </p:cNvPr>
          <p:cNvGrpSpPr/>
          <p:nvPr/>
        </p:nvGrpSpPr>
        <p:grpSpPr>
          <a:xfrm>
            <a:off x="2953546" y="3888843"/>
            <a:ext cx="1047750" cy="230953"/>
            <a:chOff x="1943100" y="1962150"/>
            <a:chExt cx="1568450" cy="406400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5C8B7959-343E-4BEF-BD6E-9B9AE2FE8994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5F09AA6A-A0F0-4E81-88CA-687079AE79D8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orange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454DD66E-BD24-4218-9D15-494DA2EE1E4A}"/>
              </a:ext>
            </a:extLst>
          </p:cNvPr>
          <p:cNvSpPr txBox="1"/>
          <p:nvPr/>
        </p:nvSpPr>
        <p:spPr>
          <a:xfrm>
            <a:off x="1475010" y="4287606"/>
            <a:ext cx="8803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/>
              <a:t>Head node</a:t>
            </a:r>
            <a:endParaRPr kumimoji="1" lang="ko-KR" altLang="en-US" sz="1200" b="1" dirty="0"/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F42B968B-5BE7-4C9C-88D5-6E6B5A2440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69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367"/>
    </mc:Choice>
    <mc:Fallback xmlns="">
      <p:transition spd="slow" advTm="32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254" x="127000" y="1376363"/>
          <p14:tracePt t="5262" x="246063" y="1622425"/>
          <p14:tracePt t="5270" x="357188" y="1870075"/>
          <p14:tracePt t="5278" x="441325" y="2065338"/>
          <p14:tracePt t="5286" x="544513" y="2235200"/>
          <p14:tracePt t="5294" x="688975" y="2438400"/>
          <p14:tracePt t="5302" x="841375" y="2617788"/>
          <p14:tracePt t="5310" x="985838" y="2778125"/>
          <p14:tracePt t="5318" x="1087438" y="2906713"/>
          <p14:tracePt t="5326" x="1163638" y="3000375"/>
          <p14:tracePt t="5334" x="1231900" y="3076575"/>
          <p14:tracePt t="5342" x="1257300" y="3109913"/>
          <p14:tracePt t="5350" x="1266825" y="3160713"/>
          <p14:tracePt t="5358" x="1266825" y="3178175"/>
          <p14:tracePt t="5367" x="1292225" y="3238500"/>
          <p14:tracePt t="5374" x="1300163" y="3322638"/>
          <p14:tracePt t="5384" x="1308100" y="3441700"/>
          <p14:tracePt t="5390" x="1350963" y="3586163"/>
          <p14:tracePt t="5400" x="1360488" y="3756025"/>
          <p14:tracePt t="5406" x="1385888" y="3976688"/>
          <p14:tracePt t="5417" x="1427163" y="4146550"/>
          <p14:tracePt t="5422" x="1444625" y="4325938"/>
          <p14:tracePt t="5433" x="1477963" y="4495800"/>
          <p14:tracePt t="5438" x="1495425" y="4640263"/>
          <p14:tracePt t="5451" x="1546225" y="4827588"/>
          <p14:tracePt t="5454" x="1631950" y="5091113"/>
          <p14:tracePt t="5462" x="1716088" y="5405438"/>
          <p14:tracePt t="5470" x="1809750" y="5803900"/>
          <p14:tracePt t="5478" x="1860550" y="6084888"/>
          <p14:tracePt t="5486" x="1895475" y="6254750"/>
          <p14:tracePt t="5494" x="1920875" y="6381750"/>
          <p14:tracePt t="5502" x="1920875" y="6467475"/>
          <p14:tracePt t="5510" x="1938338" y="6492875"/>
          <p14:tracePt t="5518" x="1938338" y="6500813"/>
          <p14:tracePt t="5599" x="1938338" y="6467475"/>
          <p14:tracePt t="5607" x="1938338" y="6432550"/>
          <p14:tracePt t="5616" x="1938338" y="6407150"/>
          <p14:tracePt t="5623" x="1938338" y="6381750"/>
          <p14:tracePt t="5634" x="1938338" y="6338888"/>
          <p14:tracePt t="5638" x="1938338" y="6297613"/>
          <p14:tracePt t="5651" x="1938338" y="6254750"/>
          <p14:tracePt t="5654" x="1946275" y="6229350"/>
          <p14:tracePt t="5662" x="1963738" y="6194425"/>
          <p14:tracePt t="5671" x="1979613" y="6178550"/>
          <p14:tracePt t="5679" x="1997075" y="6143625"/>
          <p14:tracePt t="5687" x="2005013" y="6127750"/>
          <p14:tracePt t="5694" x="2022475" y="6110288"/>
          <p14:tracePt t="5702" x="2039938" y="6084888"/>
          <p14:tracePt t="5710" x="2047875" y="6059488"/>
          <p14:tracePt t="5718" x="2073275" y="6024563"/>
          <p14:tracePt t="5726" x="2082800" y="5991225"/>
          <p14:tracePt t="5734" x="2098675" y="5965825"/>
          <p14:tracePt t="5742" x="2108200" y="5940425"/>
          <p14:tracePt t="5750" x="2108200" y="5932488"/>
          <p14:tracePt t="5758" x="2116138" y="5897563"/>
          <p14:tracePt t="5767" x="2124075" y="5872163"/>
          <p14:tracePt t="5774" x="2141538" y="5829300"/>
          <p14:tracePt t="5784" x="2149475" y="5803900"/>
          <p14:tracePt t="5790" x="2149475" y="5761038"/>
          <p14:tracePt t="5800" x="2159000" y="5727700"/>
          <p14:tracePt t="5806" x="2159000" y="5702300"/>
          <p14:tracePt t="5817" x="2159000" y="5668963"/>
          <p14:tracePt t="5823" x="2166938" y="5651500"/>
          <p14:tracePt t="5833" x="2166938" y="5616575"/>
          <p14:tracePt t="5850" x="2184400" y="5591175"/>
          <p14:tracePt t="5991" x="2184400" y="5583238"/>
          <p14:tracePt t="6007" x="2184400" y="5575300"/>
          <p14:tracePt t="6016" x="2184400" y="5557838"/>
          <p14:tracePt t="6022" x="2184400" y="5540375"/>
          <p14:tracePt t="6032" x="2184400" y="5514975"/>
          <p14:tracePt t="6038" x="2184400" y="5489575"/>
          <p14:tracePt t="6050" x="2166938" y="5438775"/>
          <p14:tracePt t="6055" x="2133600" y="5380038"/>
          <p14:tracePt t="6067" x="2108200" y="5319713"/>
          <p14:tracePt t="6070" x="2082800" y="5251450"/>
          <p14:tracePt t="6079" x="2030413" y="5149850"/>
          <p14:tracePt t="6086" x="2014538" y="5091113"/>
          <p14:tracePt t="6095" x="1971675" y="4987925"/>
          <p14:tracePt t="6102" x="1920875" y="4886325"/>
          <p14:tracePt t="6110" x="1885950" y="4775200"/>
          <p14:tracePt t="6119" x="1844675" y="4691063"/>
          <p14:tracePt t="6126" x="1809750" y="4564063"/>
          <p14:tracePt t="6134" x="1784350" y="4470400"/>
          <p14:tracePt t="6142" x="1776413" y="4341813"/>
          <p14:tracePt t="6150" x="1776413" y="4206875"/>
          <p14:tracePt t="6158" x="1776413" y="4079875"/>
          <p14:tracePt t="6167" x="1776413" y="3935413"/>
          <p14:tracePt t="6174" x="1776413" y="3781425"/>
          <p14:tracePt t="6184" x="1776413" y="3646488"/>
          <p14:tracePt t="6190" x="1776413" y="3484563"/>
          <p14:tracePt t="6200" x="1809750" y="3355975"/>
          <p14:tracePt t="6207" x="1835150" y="3238500"/>
          <p14:tracePt t="6216" x="1878013" y="3127375"/>
          <p14:tracePt t="6222" x="1954213" y="3016250"/>
          <p14:tracePt t="6233" x="2022475" y="2922588"/>
          <p14:tracePt t="6238" x="2073275" y="2846388"/>
          <p14:tracePt t="6250" x="2141538" y="2778125"/>
          <p14:tracePt t="6254" x="2209800" y="2752725"/>
          <p14:tracePt t="6267" x="2252663" y="2719388"/>
          <p14:tracePt t="6271" x="2319338" y="2676525"/>
          <p14:tracePt t="6278" x="2354263" y="2660650"/>
          <p14:tracePt t="6286" x="2387600" y="2643188"/>
          <p14:tracePt t="6294" x="2405063" y="2633663"/>
          <p14:tracePt t="6302" x="2413000" y="2633663"/>
          <p14:tracePt t="6310" x="2430463" y="2633663"/>
          <p14:tracePt t="6319" x="2455863" y="2633663"/>
          <p14:tracePt t="6327" x="2463800" y="2625725"/>
          <p14:tracePt t="6334" x="2498725" y="2625725"/>
          <p14:tracePt t="6342" x="2557463" y="2617788"/>
          <p14:tracePt t="6350" x="2582863" y="2617788"/>
          <p14:tracePt t="6359" x="2625725" y="2617788"/>
          <p14:tracePt t="6367" x="2676525" y="2617788"/>
          <p14:tracePt t="6375" x="2701925" y="2617788"/>
          <p14:tracePt t="6383" x="2719388" y="2617788"/>
          <p14:tracePt t="6391" x="2727325" y="2617788"/>
          <p14:tracePt t="6407" x="2736850" y="2617788"/>
          <p14:tracePt t="6462" x="2752725" y="2617788"/>
          <p14:tracePt t="6470" x="2778125" y="2617788"/>
          <p14:tracePt t="6478" x="2795588" y="2617788"/>
          <p14:tracePt t="6486" x="2820988" y="2617788"/>
          <p14:tracePt t="6502" x="2846388" y="2617788"/>
          <p14:tracePt t="6510" x="2863850" y="2617788"/>
          <p14:tracePt t="6518" x="2889250" y="2617788"/>
          <p14:tracePt t="6526" x="2932113" y="2617788"/>
          <p14:tracePt t="6534" x="2990850" y="2625725"/>
          <p14:tracePt t="6542" x="3025775" y="2625725"/>
          <p14:tracePt t="6550" x="3059113" y="2625725"/>
          <p14:tracePt t="6558" x="3076575" y="2625725"/>
          <p14:tracePt t="6567" x="3084513" y="2633663"/>
          <p14:tracePt t="6574" x="3094038" y="2633663"/>
          <p14:tracePt t="6623" x="3101975" y="2643188"/>
          <p14:tracePt t="6663" x="3094038" y="2651125"/>
          <p14:tracePt t="6671" x="3084513" y="2668588"/>
          <p14:tracePt t="6678" x="3067050" y="2676525"/>
          <p14:tracePt t="6686" x="3059113" y="2686050"/>
          <p14:tracePt t="6694" x="3033713" y="2693988"/>
          <p14:tracePt t="6702" x="3008313" y="2711450"/>
          <p14:tracePt t="6710" x="2982913" y="2719388"/>
          <p14:tracePt t="6719" x="2957513" y="2727325"/>
          <p14:tracePt t="6727" x="2906713" y="2736850"/>
          <p14:tracePt t="6734" x="2846388" y="2752725"/>
          <p14:tracePt t="6742" x="2787650" y="2770188"/>
          <p14:tracePt t="6750" x="2711450" y="2770188"/>
          <p14:tracePt t="6758" x="2651125" y="2787650"/>
          <p14:tracePt t="6767" x="2582863" y="2787650"/>
          <p14:tracePt t="6775" x="2506663" y="2805113"/>
          <p14:tracePt t="6783" x="2438400" y="2805113"/>
          <p14:tracePt t="6791" x="2379663" y="2805113"/>
          <p14:tracePt t="6800" x="2293938" y="2805113"/>
          <p14:tracePt t="6806" x="2192338" y="2805113"/>
          <p14:tracePt t="6816" x="2108200" y="2805113"/>
          <p14:tracePt t="6822" x="2022475" y="2795588"/>
          <p14:tracePt t="6833" x="1928813" y="2762250"/>
          <p14:tracePt t="6838" x="1844675" y="2736850"/>
          <p14:tracePt t="6850" x="1751013" y="2701925"/>
          <p14:tracePt t="6854" x="1682750" y="2693988"/>
          <p14:tracePt t="6866" x="1589088" y="2668588"/>
          <p14:tracePt t="6870" x="1504950" y="2633663"/>
          <p14:tracePt t="6878" x="1419225" y="2617788"/>
          <p14:tracePt t="6886" x="1350963" y="2582863"/>
          <p14:tracePt t="6894" x="1292225" y="2566988"/>
          <p14:tracePt t="6902" x="1241425" y="2524125"/>
          <p14:tracePt t="6910" x="1206500" y="2506663"/>
          <p14:tracePt t="6918" x="1189038" y="2481263"/>
          <p14:tracePt t="6927" x="1173163" y="2455863"/>
          <p14:tracePt t="6934" x="1163638" y="2438400"/>
          <p14:tracePt t="6942" x="1163638" y="2422525"/>
          <p14:tracePt t="6951" x="1155700" y="2405063"/>
          <p14:tracePt t="6958" x="1155700" y="2371725"/>
          <p14:tracePt t="6967" x="1155700" y="2344738"/>
          <p14:tracePt t="6974" x="1155700" y="2303463"/>
          <p14:tracePt t="6983" x="1155700" y="2278063"/>
          <p14:tracePt t="6990" x="1181100" y="2252663"/>
          <p14:tracePt t="7000" x="1216025" y="2192338"/>
          <p14:tracePt t="7007" x="1241425" y="2166938"/>
          <p14:tracePt t="7016" x="1266825" y="2141538"/>
          <p14:tracePt t="7022" x="1274763" y="2124075"/>
          <p14:tracePt t="7033" x="1274763" y="2108200"/>
          <p14:tracePt t="7038" x="1274763" y="2090738"/>
          <p14:tracePt t="7052" x="1274763" y="2073275"/>
          <p14:tracePt t="7055" x="1274763" y="2047875"/>
          <p14:tracePt t="7067" x="1274763" y="2039938"/>
          <p14:tracePt t="7071" x="1274763" y="2022475"/>
          <p14:tracePt t="7078" x="1274763" y="2005013"/>
          <p14:tracePt t="7086" x="1292225" y="1971675"/>
          <p14:tracePt t="7094" x="1300163" y="1946275"/>
          <p14:tracePt t="7102" x="1317625" y="1920875"/>
          <p14:tracePt t="7110" x="1333500" y="1885950"/>
          <p14:tracePt t="7118" x="1360488" y="1860550"/>
          <p14:tracePt t="7126" x="1376363" y="1835150"/>
          <p14:tracePt t="7134" x="1411288" y="1801813"/>
          <p14:tracePt t="7143" x="1436688" y="1766888"/>
          <p14:tracePt t="7150" x="1452563" y="1751013"/>
          <p14:tracePt t="7159" x="1470025" y="1733550"/>
          <p14:tracePt t="7166" x="1487488" y="1716088"/>
          <p14:tracePt t="7174" x="1520825" y="1682750"/>
          <p14:tracePt t="7183" x="1546225" y="1665288"/>
          <p14:tracePt t="7191" x="1589088" y="1657350"/>
          <p14:tracePt t="7200" x="1649413" y="1631950"/>
          <p14:tracePt t="7206" x="1690688" y="1631950"/>
          <p14:tracePt t="7216" x="1751013" y="1622425"/>
          <p14:tracePt t="7222" x="1827213" y="1622425"/>
          <p14:tracePt t="7233" x="1860550" y="1614488"/>
          <p14:tracePt t="7239" x="1885950" y="1614488"/>
          <p14:tracePt t="7250" x="1928813" y="1614488"/>
          <p14:tracePt t="7255" x="2005013" y="1614488"/>
          <p14:tracePt t="7266" x="2065338" y="1614488"/>
          <p14:tracePt t="7271" x="2116138" y="1614488"/>
          <p14:tracePt t="7279" x="2200275" y="1614488"/>
          <p14:tracePt t="7286" x="2293938" y="1614488"/>
          <p14:tracePt t="7294" x="2387600" y="1614488"/>
          <p14:tracePt t="7302" x="2481263" y="1631950"/>
          <p14:tracePt t="7310" x="2566988" y="1649413"/>
          <p14:tracePt t="7318" x="2608263" y="1649413"/>
          <p14:tracePt t="7326" x="2651125" y="1657350"/>
          <p14:tracePt t="7334" x="2711450" y="1665288"/>
          <p14:tracePt t="7342" x="2778125" y="1682750"/>
          <p14:tracePt t="7350" x="2820988" y="1690688"/>
          <p14:tracePt t="7358" x="2855913" y="1700213"/>
          <p14:tracePt t="7367" x="2914650" y="1733550"/>
          <p14:tracePt t="7374" x="2965450" y="1751013"/>
          <p14:tracePt t="7383" x="3025775" y="1784350"/>
          <p14:tracePt t="7390" x="3094038" y="1819275"/>
          <p14:tracePt t="7399" x="3152775" y="1844675"/>
          <p14:tracePt t="7406" x="3228975" y="1870075"/>
          <p14:tracePt t="7416" x="3305175" y="1903413"/>
          <p14:tracePt t="7423" x="3348038" y="1920875"/>
          <p14:tracePt t="7433" x="3398838" y="1954213"/>
          <p14:tracePt t="7438" x="3433763" y="1963738"/>
          <p14:tracePt t="7450" x="3449638" y="1963738"/>
          <p14:tracePt t="7455" x="3475038" y="1971675"/>
          <p14:tracePt t="7466" x="3475038" y="1979613"/>
          <p14:tracePt t="7527" x="3484563" y="1997075"/>
          <p14:tracePt t="7543" x="3484563" y="2005013"/>
          <p14:tracePt t="7550" x="3484563" y="2014538"/>
          <p14:tracePt t="7558" x="3484563" y="2022475"/>
          <p14:tracePt t="7567" x="3484563" y="2047875"/>
          <p14:tracePt t="7575" x="3484563" y="2082800"/>
          <p14:tracePt t="7583" x="3492500" y="2108200"/>
          <p14:tracePt t="7591" x="3492500" y="2133600"/>
          <p14:tracePt t="7600" x="3509963" y="2184400"/>
          <p14:tracePt t="7606" x="3509963" y="2209800"/>
          <p14:tracePt t="7617" x="3509963" y="2243138"/>
          <p14:tracePt t="7622" x="3517900" y="2268538"/>
          <p14:tracePt t="7633" x="3517900" y="2303463"/>
          <p14:tracePt t="7638" x="3517900" y="2319338"/>
          <p14:tracePt t="7650" x="3517900" y="2336800"/>
          <p14:tracePt t="7654" x="3517900" y="2371725"/>
          <p14:tracePt t="7666" x="3517900" y="2397125"/>
          <p14:tracePt t="7670" x="3517900" y="2422525"/>
          <p14:tracePt t="7678" x="3509963" y="2455863"/>
          <p14:tracePt t="7686" x="3502025" y="2489200"/>
          <p14:tracePt t="7695" x="3502025" y="2498725"/>
          <p14:tracePt t="7702" x="3492500" y="2532063"/>
          <p14:tracePt t="7710" x="3484563" y="2549525"/>
          <p14:tracePt t="7718" x="3484563" y="2557463"/>
          <p14:tracePt t="7734" x="3475038" y="2574925"/>
          <p14:tracePt t="7742" x="3467100" y="2582863"/>
          <p14:tracePt t="7750" x="3467100" y="2592388"/>
          <p14:tracePt t="7758" x="3467100" y="2600325"/>
          <p14:tracePt t="7767" x="3459163" y="2608263"/>
          <p14:tracePt t="7774" x="3441700" y="2625725"/>
          <p14:tracePt t="7783" x="3433763" y="2633663"/>
          <p14:tracePt t="7790" x="3416300" y="2643188"/>
          <p14:tracePt t="7799" x="3398838" y="2660650"/>
          <p14:tracePt t="7807" x="3382963" y="2676525"/>
          <p14:tracePt t="7816" x="3365500" y="2686050"/>
          <p14:tracePt t="7823" x="3340100" y="2701925"/>
          <p14:tracePt t="7833" x="3305175" y="2711450"/>
          <p14:tracePt t="7839" x="3254375" y="2727325"/>
          <p14:tracePt t="7849" x="3228975" y="2736850"/>
          <p14:tracePt t="7855" x="3186113" y="2762250"/>
          <p14:tracePt t="7866" x="3152775" y="2770188"/>
          <p14:tracePt t="7870" x="3067050" y="2795588"/>
          <p14:tracePt t="7878" x="2949575" y="2820988"/>
          <p14:tracePt t="7886" x="2838450" y="2830513"/>
          <p14:tracePt t="7895" x="2711450" y="2830513"/>
          <p14:tracePt t="7903" x="2541588" y="2830513"/>
          <p14:tracePt t="7911" x="2379663" y="2830513"/>
          <p14:tracePt t="7918" x="2209800" y="2830513"/>
          <p14:tracePt t="7927" x="2039938" y="2830513"/>
          <p14:tracePt t="7934" x="1895475" y="2830513"/>
          <p14:tracePt t="7942" x="1758950" y="2830513"/>
          <p14:tracePt t="7951" x="1614488" y="2820988"/>
          <p14:tracePt t="7959" x="1495425" y="2805113"/>
          <p14:tracePt t="7967" x="1393825" y="2787650"/>
          <p14:tracePt t="7974" x="1282700" y="2770188"/>
          <p14:tracePt t="7983" x="1181100" y="2736850"/>
          <p14:tracePt t="7991" x="1096963" y="2711450"/>
          <p14:tracePt t="8000" x="1003300" y="2676525"/>
          <p14:tracePt t="8006" x="960438" y="2668588"/>
          <p14:tracePt t="8016" x="942975" y="2660650"/>
          <p14:tracePt t="8054" x="925513" y="2643188"/>
          <p14:tracePt t="8063" x="909638" y="2633663"/>
          <p14:tracePt t="8078" x="900113" y="2625725"/>
          <p14:tracePt t="8134" x="900113" y="2617788"/>
          <p14:tracePt t="8142" x="892175" y="2608263"/>
          <p14:tracePt t="8150" x="884238" y="2600325"/>
          <p14:tracePt t="8158" x="884238" y="2574925"/>
          <p14:tracePt t="8166" x="874713" y="2566988"/>
          <p14:tracePt t="8174" x="874713" y="2549525"/>
          <p14:tracePt t="8183" x="874713" y="2541588"/>
          <p14:tracePt t="8190" x="874713" y="2532063"/>
          <p14:tracePt t="8199" x="874713" y="2506663"/>
          <p14:tracePt t="8207" x="874713" y="2498725"/>
          <p14:tracePt t="8216" x="874713" y="2481263"/>
          <p14:tracePt t="8223" x="874713" y="2463800"/>
          <p14:tracePt t="8233" x="884238" y="2430463"/>
          <p14:tracePt t="8239" x="892175" y="2422525"/>
          <p14:tracePt t="8249" x="925513" y="2397125"/>
          <p14:tracePt t="8254" x="935038" y="2379663"/>
          <p14:tracePt t="8266" x="952500" y="2379663"/>
          <p14:tracePt t="8270" x="960438" y="2371725"/>
          <p14:tracePt t="8278" x="960438" y="2362200"/>
          <p14:tracePt t="8287" x="968375" y="2354263"/>
          <p14:tracePt t="8294" x="985838" y="2344738"/>
          <p14:tracePt t="8302" x="985838" y="2336800"/>
          <p14:tracePt t="8310" x="993775" y="2328863"/>
          <p14:tracePt t="8319" x="1003300" y="2328863"/>
          <p14:tracePt t="8326" x="1019175" y="2311400"/>
          <p14:tracePt t="8342" x="1028700" y="2293938"/>
          <p14:tracePt t="8350" x="1062038" y="2278063"/>
          <p14:tracePt t="8358" x="1079500" y="2268538"/>
          <p14:tracePt t="8366" x="1104900" y="2268538"/>
          <p14:tracePt t="8374" x="1122363" y="2260600"/>
          <p14:tracePt t="8383" x="1138238" y="2252663"/>
          <p14:tracePt t="8391" x="1173163" y="2243138"/>
          <p14:tracePt t="8400" x="1223963" y="2227263"/>
          <p14:tracePt t="8406" x="1257300" y="2217738"/>
          <p14:tracePt t="8416" x="1292225" y="2200275"/>
          <p14:tracePt t="8422" x="1333500" y="2184400"/>
          <p14:tracePt t="8433" x="1368425" y="2174875"/>
          <p14:tracePt t="8438" x="1393825" y="2174875"/>
          <p14:tracePt t="8450" x="1419225" y="2174875"/>
          <p14:tracePt t="8454" x="1444625" y="2166938"/>
          <p14:tracePt t="8466" x="1470025" y="2166938"/>
          <p14:tracePt t="8470" x="1504950" y="2166938"/>
          <p14:tracePt t="8478" x="1520825" y="2166938"/>
          <p14:tracePt t="8486" x="1555750" y="2159000"/>
          <p14:tracePt t="8494" x="1581150" y="2159000"/>
          <p14:tracePt t="8502" x="1589088" y="2149475"/>
          <p14:tracePt t="8510" x="1622425" y="2149475"/>
          <p14:tracePt t="8518" x="1657350" y="2149475"/>
          <p14:tracePt t="8526" x="1716088" y="2133600"/>
          <p14:tracePt t="8534" x="1758950" y="2133600"/>
          <p14:tracePt t="8542" x="1809750" y="2133600"/>
          <p14:tracePt t="8550" x="1870075" y="2133600"/>
          <p14:tracePt t="8558" x="1954213" y="2133600"/>
          <p14:tracePt t="8566" x="2014538" y="2133600"/>
          <p14:tracePt t="8574" x="2073275" y="2133600"/>
          <p14:tracePt t="8583" x="2116138" y="2124075"/>
          <p14:tracePt t="8590" x="2149475" y="2124075"/>
          <p14:tracePt t="8599" x="2192338" y="2124075"/>
          <p14:tracePt t="8606" x="2227263" y="2124075"/>
          <p14:tracePt t="8616" x="2252663" y="2124075"/>
          <p14:tracePt t="8622" x="2286000" y="2124075"/>
          <p14:tracePt t="8633" x="2319338" y="2124075"/>
          <p14:tracePt t="8638" x="2354263" y="2124075"/>
          <p14:tracePt t="8654" x="2387600" y="2124075"/>
          <p14:tracePt t="8694" x="2405063" y="2124075"/>
          <p14:tracePt t="8702" x="2413000" y="2124075"/>
          <p14:tracePt t="8718" x="2422525" y="2133600"/>
          <p14:tracePt t="8726" x="2455863" y="2159000"/>
          <p14:tracePt t="8734" x="2463800" y="2166938"/>
          <p14:tracePt t="8742" x="2481263" y="2166938"/>
          <p14:tracePt t="8750" x="2506663" y="2192338"/>
          <p14:tracePt t="8759" x="2524125" y="2209800"/>
          <p14:tracePt t="8766" x="2524125" y="2235200"/>
          <p14:tracePt t="8774" x="2524125" y="2252663"/>
          <p14:tracePt t="8783" x="2532063" y="2278063"/>
          <p14:tracePt t="8790" x="2532063" y="2311400"/>
          <p14:tracePt t="8800" x="2532063" y="2328863"/>
          <p14:tracePt t="8806" x="2541588" y="2354263"/>
          <p14:tracePt t="8816" x="2541588" y="2362200"/>
          <p14:tracePt t="8822" x="2541588" y="2371725"/>
          <p14:tracePt t="8833" x="2541588" y="2387600"/>
          <p14:tracePt t="8838" x="2541588" y="2397125"/>
          <p14:tracePt t="8850" x="2541588" y="2405063"/>
          <p14:tracePt t="8854" x="2541588" y="2422525"/>
          <p14:tracePt t="8866" x="2541588" y="2430463"/>
          <p14:tracePt t="8870" x="2532063" y="2455863"/>
          <p14:tracePt t="8879" x="2524125" y="2463800"/>
          <p14:tracePt t="8886" x="2516188" y="2473325"/>
          <p14:tracePt t="8895" x="2489200" y="2489200"/>
          <p14:tracePt t="8902" x="2473325" y="2506663"/>
          <p14:tracePt t="8911" x="2455863" y="2516188"/>
          <p14:tracePt t="8918" x="2447925" y="2524125"/>
          <p14:tracePt t="8927" x="2438400" y="2524125"/>
          <p14:tracePt t="8934" x="2430463" y="2524125"/>
          <p14:tracePt t="8942" x="2422525" y="2532063"/>
          <p14:tracePt t="8951" x="2397125" y="2532063"/>
          <p14:tracePt t="8958" x="2387600" y="2541588"/>
          <p14:tracePt t="8967" x="2354263" y="2541588"/>
          <p14:tracePt t="8975" x="2328863" y="2549525"/>
          <p14:tracePt t="8983" x="2311400" y="2557463"/>
          <p14:tracePt t="8991" x="2278063" y="2557463"/>
          <p14:tracePt t="9000" x="2243138" y="2557463"/>
          <p14:tracePt t="9006" x="2209800" y="2557463"/>
          <p14:tracePt t="9016" x="2184400" y="2557463"/>
          <p14:tracePt t="9022" x="2149475" y="2557463"/>
          <p14:tracePt t="9032" x="2116138" y="2557463"/>
          <p14:tracePt t="9038" x="2073275" y="2557463"/>
          <p14:tracePt t="9049" x="2039938" y="2557463"/>
          <p14:tracePt t="9054" x="2022475" y="2557463"/>
          <p14:tracePt t="9066" x="1979613" y="2557463"/>
          <p14:tracePt t="9070" x="1946275" y="2557463"/>
          <p14:tracePt t="9083" x="1920875" y="2557463"/>
          <p14:tracePt t="9086" x="1903413" y="2557463"/>
          <p14:tracePt t="9094" x="1860550" y="2557463"/>
          <p14:tracePt t="9102" x="1827213" y="2557463"/>
          <p14:tracePt t="9110" x="1793875" y="2557463"/>
          <p14:tracePt t="9118" x="1741488" y="2549525"/>
          <p14:tracePt t="9126" x="1708150" y="2541588"/>
          <p14:tracePt t="9134" x="1665288" y="2541588"/>
          <p14:tracePt t="9142" x="1614488" y="2524125"/>
          <p14:tracePt t="9150" x="1606550" y="2524125"/>
          <p14:tracePt t="9166" x="1589088" y="2524125"/>
          <p14:tracePt t="9207" x="1581150" y="2524125"/>
          <p14:tracePt t="9343" x="1571625" y="2516188"/>
          <p14:tracePt t="9367" x="1555750" y="2516188"/>
          <p14:tracePt t="9382" x="1555750" y="2506663"/>
          <p14:tracePt t="9406" x="1546225" y="2506663"/>
          <p14:tracePt t="9422" x="1530350" y="2498725"/>
          <p14:tracePt t="9438" x="1520825" y="2498725"/>
          <p14:tracePt t="9448" x="1512888" y="2489200"/>
          <p14:tracePt t="9463" x="1512888" y="2481263"/>
          <p14:tracePt t="9494" x="1504950" y="2473325"/>
          <p14:tracePt t="9510" x="1495425" y="2455863"/>
          <p14:tracePt t="9518" x="1487488" y="2447925"/>
          <p14:tracePt t="9543" x="1487488" y="2430463"/>
          <p14:tracePt t="9551" x="1477963" y="2422525"/>
          <p14:tracePt t="9583" x="1477963" y="2413000"/>
          <p14:tracePt t="9591" x="1477963" y="2397125"/>
          <p14:tracePt t="9599" x="1477963" y="2379663"/>
          <p14:tracePt t="9607" x="1477963" y="2362200"/>
          <p14:tracePt t="9616" x="1477963" y="2354263"/>
          <p14:tracePt t="9622" x="1477963" y="2328863"/>
          <p14:tracePt t="9632" x="1477963" y="2319338"/>
          <p14:tracePt t="9649" x="1477963" y="2311400"/>
          <p14:tracePt t="9655" x="1477963" y="2293938"/>
          <p14:tracePt t="9671" x="1477963" y="2286000"/>
          <p14:tracePt t="9694" x="1487488" y="2278063"/>
          <p14:tracePt t="9710" x="1495425" y="2278063"/>
          <p14:tracePt t="9726" x="1504950" y="2278063"/>
          <p14:tracePt t="9735" x="1520825" y="2268538"/>
          <p14:tracePt t="9743" x="1546225" y="2268538"/>
          <p14:tracePt t="9750" x="1555750" y="2268538"/>
          <p14:tracePt t="9758" x="1589088" y="2268538"/>
          <p14:tracePt t="9766" x="1606550" y="2268538"/>
          <p14:tracePt t="9774" x="1614488" y="2268538"/>
          <p14:tracePt t="9782" x="1631950" y="2268538"/>
          <p14:tracePt t="9790" x="1639888" y="2268538"/>
          <p14:tracePt t="9799" x="1657350" y="2268538"/>
          <p14:tracePt t="9806" x="1674813" y="2268538"/>
          <p14:tracePt t="9816" x="1690688" y="2268538"/>
          <p14:tracePt t="9822" x="1708150" y="2268538"/>
          <p14:tracePt t="9832" x="1741488" y="2268538"/>
          <p14:tracePt t="9838" x="1758950" y="2268538"/>
          <p14:tracePt t="9849" x="1784350" y="2268538"/>
          <p14:tracePt t="9854" x="1809750" y="2268538"/>
          <p14:tracePt t="9866" x="1819275" y="2268538"/>
          <p14:tracePt t="9870" x="1844675" y="2268538"/>
          <p14:tracePt t="9883" x="1852613" y="2268538"/>
          <p14:tracePt t="9902" x="1878013" y="2278063"/>
          <p14:tracePt t="9910" x="1885950" y="2278063"/>
          <p14:tracePt t="9918" x="1885950" y="2293938"/>
          <p14:tracePt t="9926" x="1895475" y="2311400"/>
          <p14:tracePt t="9934" x="1911350" y="2328863"/>
          <p14:tracePt t="9950" x="1920875" y="2362200"/>
          <p14:tracePt t="9958" x="1928813" y="2371725"/>
          <p14:tracePt t="9966" x="1928813" y="2379663"/>
          <p14:tracePt t="9974" x="1928813" y="2387600"/>
          <p14:tracePt t="9990" x="1928813" y="2397125"/>
          <p14:tracePt t="9999" x="1928813" y="2422525"/>
          <p14:tracePt t="10031" x="1928813" y="2430463"/>
          <p14:tracePt t="10078" x="1928813" y="2438400"/>
          <p14:tracePt t="10134" x="1954213" y="2438400"/>
          <p14:tracePt t="10143" x="1989138" y="2438400"/>
          <p14:tracePt t="10150" x="2030413" y="2438400"/>
          <p14:tracePt t="10158" x="2090738" y="2413000"/>
          <p14:tracePt t="10166" x="2149475" y="2413000"/>
          <p14:tracePt t="10174" x="2235200" y="2413000"/>
          <p14:tracePt t="10183" x="2319338" y="2413000"/>
          <p14:tracePt t="10190" x="2405063" y="2413000"/>
          <p14:tracePt t="10199" x="2463800" y="2413000"/>
          <p14:tracePt t="10207" x="2506663" y="2413000"/>
          <p14:tracePt t="10215" x="2549525" y="2413000"/>
          <p14:tracePt t="10223" x="2582863" y="2413000"/>
          <p14:tracePt t="10232" x="2608263" y="2413000"/>
          <p14:tracePt t="10238" x="2617788" y="2413000"/>
          <p14:tracePt t="10249" x="2625725" y="2413000"/>
          <p14:tracePt t="10254" x="2633663" y="2413000"/>
          <p14:tracePt t="10266" x="2643188" y="2413000"/>
          <p14:tracePt t="10282" x="2651125" y="2422525"/>
          <p14:tracePt t="10295" x="2660650" y="2430463"/>
          <p14:tracePt t="10302" x="2660650" y="2438400"/>
          <p14:tracePt t="10310" x="2660650" y="2447925"/>
          <p14:tracePt t="10334" x="2660650" y="2473325"/>
          <p14:tracePt t="10342" x="2651125" y="2481263"/>
          <p14:tracePt t="10351" x="2643188" y="2481263"/>
          <p14:tracePt t="10366" x="2633663" y="2481263"/>
          <p14:tracePt t="10383" x="2625725" y="2481263"/>
          <p14:tracePt t="10390" x="2617788" y="2481263"/>
          <p14:tracePt t="10399" x="2608263" y="2489200"/>
          <p14:tracePt t="10406" x="2592388" y="2489200"/>
          <p14:tracePt t="10415" x="2574925" y="2506663"/>
          <p14:tracePt t="10422" x="2541588" y="2516188"/>
          <p14:tracePt t="10432" x="2506663" y="2516188"/>
          <p14:tracePt t="10438" x="2498725" y="2516188"/>
          <p14:tracePt t="10449" x="2473325" y="2516188"/>
          <p14:tracePt t="10454" x="2463800" y="2516188"/>
          <p14:tracePt t="10479" x="2447925" y="2516188"/>
          <p14:tracePt t="10502" x="2430463" y="2516188"/>
          <p14:tracePt t="10510" x="2413000" y="2516188"/>
          <p14:tracePt t="10518" x="2405063" y="2516188"/>
          <p14:tracePt t="10527" x="2397125" y="2516188"/>
          <p14:tracePt t="10535" x="2379663" y="2506663"/>
          <p14:tracePt t="10543" x="2371725" y="2506663"/>
          <p14:tracePt t="10550" x="2362200" y="2498725"/>
          <p14:tracePt t="10559" x="2344738" y="2498725"/>
          <p14:tracePt t="10566" x="2344738" y="2489200"/>
          <p14:tracePt t="10574" x="2336800" y="2481263"/>
          <p14:tracePt t="10582" x="2328863" y="2473325"/>
          <p14:tracePt t="10615" x="2328863" y="2455863"/>
          <p14:tracePt t="10623" x="2319338" y="2447925"/>
          <p14:tracePt t="10632" x="2311400" y="2438400"/>
          <p14:tracePt t="10638" x="2311400" y="2413000"/>
          <p14:tracePt t="10649" x="2303463" y="2413000"/>
          <p14:tracePt t="10655" x="2303463" y="2405063"/>
          <p14:tracePt t="10665" x="2303463" y="2387600"/>
          <p14:tracePt t="10671" x="2303463" y="2371725"/>
          <p14:tracePt t="10682" x="2303463" y="2354263"/>
          <p14:tracePt t="10694" x="2303463" y="2344738"/>
          <p14:tracePt t="10710" x="2303463" y="2336800"/>
          <p14:tracePt t="10718" x="2303463" y="2328863"/>
          <p14:tracePt t="10726" x="2303463" y="2311400"/>
          <p14:tracePt t="10734" x="2311400" y="2303463"/>
          <p14:tracePt t="10750" x="2328863" y="2286000"/>
          <p14:tracePt t="10758" x="2344738" y="2278063"/>
          <p14:tracePt t="10766" x="2379663" y="2268538"/>
          <p14:tracePt t="10775" x="2413000" y="2268538"/>
          <p14:tracePt t="10782" x="2430463" y="2268538"/>
          <p14:tracePt t="10790" x="2463800" y="2268538"/>
          <p14:tracePt t="10799" x="2481263" y="2268538"/>
          <p14:tracePt t="10806" x="2489200" y="2268538"/>
          <p14:tracePt t="10816" x="2506663" y="2268538"/>
          <p14:tracePt t="10822" x="2516188" y="2268538"/>
          <p14:tracePt t="10838" x="2532063" y="2286000"/>
          <p14:tracePt t="10849" x="2549525" y="2293938"/>
          <p14:tracePt t="10854" x="2566988" y="2319338"/>
          <p14:tracePt t="10866" x="2574925" y="2328863"/>
          <p14:tracePt t="10870" x="2600325" y="2354263"/>
          <p14:tracePt t="10882" x="2617788" y="2371725"/>
          <p14:tracePt t="10886" x="2625725" y="2387600"/>
          <p14:tracePt t="10894" x="2633663" y="2397125"/>
          <p14:tracePt t="10911" x="2643188" y="2397125"/>
          <p14:tracePt t="10919" x="2651125" y="2405063"/>
          <p14:tracePt t="10927" x="2668588" y="2413000"/>
          <p14:tracePt t="10934" x="2676525" y="2422525"/>
          <p14:tracePt t="10966" x="2693988" y="2422525"/>
          <p14:tracePt t="10982" x="2701925" y="2430463"/>
          <p14:tracePt t="11031" x="2711450" y="2430463"/>
          <p14:tracePt t="11048" x="2727325" y="2430463"/>
          <p14:tracePt t="11054" x="2736850" y="2430463"/>
          <p14:tracePt t="11062" x="2744788" y="2430463"/>
          <p14:tracePt t="11070" x="2770188" y="2430463"/>
          <p14:tracePt t="11082" x="2778125" y="2430463"/>
          <p14:tracePt t="11087" x="2795588" y="2430463"/>
          <p14:tracePt t="11095" x="2813050" y="2438400"/>
          <p14:tracePt t="11103" x="2830513" y="2438400"/>
          <p14:tracePt t="11110" x="2846388" y="2438400"/>
          <p14:tracePt t="11118" x="2871788" y="2455863"/>
          <p14:tracePt t="11126" x="2889250" y="2455863"/>
          <p14:tracePt t="11134" x="2922588" y="2463800"/>
          <p14:tracePt t="11142" x="2949575" y="2463800"/>
          <p14:tracePt t="11150" x="2965450" y="2463800"/>
          <p14:tracePt t="11158" x="3000375" y="2473325"/>
          <p14:tracePt t="11166" x="3025775" y="2473325"/>
          <p14:tracePt t="11174" x="3041650" y="2473325"/>
          <p14:tracePt t="11191" x="3059113" y="2489200"/>
          <p14:tracePt t="11199" x="3067050" y="2489200"/>
          <p14:tracePt t="11207" x="3076575" y="2498725"/>
          <p14:tracePt t="11232" x="3094038" y="2498725"/>
          <p14:tracePt t="11238" x="3101975" y="2498725"/>
          <p14:tracePt t="11265" x="3109913" y="2506663"/>
          <p14:tracePt t="11279" x="3119438" y="2506663"/>
          <p14:tracePt t="11287" x="3127375" y="2506663"/>
          <p14:tracePt t="11294" x="3135313" y="2506663"/>
          <p14:tracePt t="11311" x="3144838" y="2506663"/>
          <p14:tracePt t="11318" x="3152775" y="2506663"/>
          <p14:tracePt t="11342" x="3160713" y="2506663"/>
          <p14:tracePt t="11430" x="3178175" y="2506663"/>
          <p14:tracePt t="11438" x="3195638" y="2506663"/>
          <p14:tracePt t="11448" x="3203575" y="2506663"/>
          <p14:tracePt t="11542" x="3195638" y="2506663"/>
          <p14:tracePt t="11550" x="3186113" y="2516188"/>
          <p14:tracePt t="11559" x="3186113" y="2524125"/>
          <p14:tracePt t="11575" x="3178175" y="2524125"/>
          <p14:tracePt t="11590" x="3170238" y="2524125"/>
          <p14:tracePt t="11599" x="3160713" y="2524125"/>
          <p14:tracePt t="11616" x="3119438" y="2532063"/>
          <p14:tracePt t="11622" x="3084513" y="2541588"/>
          <p14:tracePt t="11632" x="3033713" y="2541588"/>
          <p14:tracePt t="11638" x="2957513" y="2566988"/>
          <p14:tracePt t="11649" x="2881313" y="2574925"/>
          <p14:tracePt t="11654" x="2820988" y="2574925"/>
          <p14:tracePt t="11666" x="2752725" y="2582863"/>
          <p14:tracePt t="11670" x="2727325" y="2582863"/>
          <p14:tracePt t="11682" x="2686050" y="2582863"/>
          <p14:tracePt t="11686" x="2668588" y="2582863"/>
          <p14:tracePt t="11698" x="2651125" y="2582863"/>
          <p14:tracePt t="11702" x="2633663" y="2582863"/>
          <p14:tracePt t="12135" x="2617788" y="2592388"/>
          <p14:tracePt t="12144" x="2582863" y="2608263"/>
          <p14:tracePt t="12151" x="2574925" y="2617788"/>
          <p14:tracePt t="12161" x="2541588" y="2625725"/>
          <p14:tracePt t="12168" x="2506663" y="2633663"/>
          <p14:tracePt t="12174" x="2463800" y="2643188"/>
          <p14:tracePt t="12182" x="2430463" y="2651125"/>
          <p14:tracePt t="12191" x="2379663" y="2668588"/>
          <p14:tracePt t="12199" x="2344738" y="2668588"/>
          <p14:tracePt t="12206" x="2303463" y="2668588"/>
          <p14:tracePt t="12215" x="2286000" y="2676525"/>
          <p14:tracePt t="12222" x="2252663" y="2676525"/>
          <p14:tracePt t="12232" x="2227263" y="2693988"/>
          <p14:tracePt t="12238" x="2184400" y="2693988"/>
          <p14:tracePt t="12248" x="2141538" y="2693988"/>
          <p14:tracePt t="12254" x="2098675" y="2693988"/>
          <p14:tracePt t="12265" x="2055813" y="2693988"/>
          <p14:tracePt t="12271" x="1979613" y="2693988"/>
          <p14:tracePt t="12281" x="1920875" y="2693988"/>
          <p14:tracePt t="12286" x="1870075" y="2693988"/>
          <p14:tracePt t="12298" x="1819275" y="2676525"/>
          <p14:tracePt t="12302" x="1784350" y="2668588"/>
          <p14:tracePt t="12310" x="1751013" y="2651125"/>
          <p14:tracePt t="12318" x="1725613" y="2651125"/>
          <p14:tracePt t="12327" x="1716088" y="2651125"/>
          <p14:tracePt t="12334" x="1682750" y="2643188"/>
          <p14:tracePt t="12342" x="1631950" y="2633663"/>
          <p14:tracePt t="12350" x="1597025" y="2608263"/>
          <p14:tracePt t="12358" x="1555750" y="2600325"/>
          <p14:tracePt t="12366" x="1530350" y="2600325"/>
          <p14:tracePt t="12374" x="1487488" y="2582863"/>
          <p14:tracePt t="12382" x="1462088" y="2582863"/>
          <p14:tracePt t="12391" x="1427163" y="2582863"/>
          <p14:tracePt t="12399" x="1411288" y="2566988"/>
          <p14:tracePt t="12407" x="1393825" y="2566988"/>
          <p14:tracePt t="12415" x="1385888" y="2566988"/>
          <p14:tracePt t="12431" x="1368425" y="2557463"/>
          <p14:tracePt t="12439" x="1360488" y="2557463"/>
          <p14:tracePt t="12448" x="1350963" y="2549525"/>
          <p14:tracePt t="12465" x="1343025" y="2541588"/>
          <p14:tracePt t="12470" x="1333500" y="2541588"/>
          <p14:tracePt t="12495" x="1333500" y="2532063"/>
          <p14:tracePt t="12503" x="1333500" y="2516188"/>
          <p14:tracePt t="12511" x="1333500" y="2498725"/>
          <p14:tracePt t="12519" x="1368425" y="2463800"/>
          <p14:tracePt t="12527" x="1376363" y="2447925"/>
          <p14:tracePt t="12535" x="1401763" y="2430463"/>
          <p14:tracePt t="12543" x="1411288" y="2405063"/>
          <p14:tracePt t="12551" x="1419225" y="2387600"/>
          <p14:tracePt t="12558" x="1427163" y="2362200"/>
          <p14:tracePt t="12566" x="1436688" y="2344738"/>
          <p14:tracePt t="12574" x="1436688" y="2336800"/>
          <p14:tracePt t="12582" x="1444625" y="2311400"/>
          <p14:tracePt t="12599" x="1462088" y="2293938"/>
          <p14:tracePt t="12606" x="1477963" y="2286000"/>
          <p14:tracePt t="12616" x="1504950" y="2268538"/>
          <p14:tracePt t="12622" x="1520825" y="2260600"/>
          <p14:tracePt t="12632" x="1555750" y="2243138"/>
          <p14:tracePt t="12638" x="1581150" y="2227263"/>
          <p14:tracePt t="12649" x="1606550" y="2209800"/>
          <p14:tracePt t="12654" x="1622425" y="2192338"/>
          <p14:tracePt t="12665" x="1631950" y="2192338"/>
          <p14:tracePt t="12670" x="1631950" y="2184400"/>
          <p14:tracePt t="12681" x="1639888" y="2174875"/>
          <p14:tracePt t="12698" x="1649413" y="2166938"/>
          <p14:tracePt t="12702" x="1665288" y="2149475"/>
          <p14:tracePt t="12711" x="1674813" y="2149475"/>
          <p14:tracePt t="12718" x="1741488" y="2141538"/>
          <p14:tracePt t="12727" x="1801813" y="2116138"/>
          <p14:tracePt t="12734" x="1878013" y="2108200"/>
          <p14:tracePt t="12742" x="1946275" y="2108200"/>
          <p14:tracePt t="12750" x="2022475" y="2108200"/>
          <p14:tracePt t="12758" x="2108200" y="2108200"/>
          <p14:tracePt t="12766" x="2174875" y="2108200"/>
          <p14:tracePt t="12775" x="2217738" y="2108200"/>
          <p14:tracePt t="12782" x="2293938" y="2108200"/>
          <p14:tracePt t="12790" x="2362200" y="2108200"/>
          <p14:tracePt t="12798" x="2422525" y="2108200"/>
          <p14:tracePt t="12807" x="2463800" y="2108200"/>
          <p14:tracePt t="12815" x="2524125" y="2108200"/>
          <p14:tracePt t="12823" x="2566988" y="2108200"/>
          <p14:tracePt t="12832" x="2633663" y="2108200"/>
          <p14:tracePt t="12839" x="2693988" y="2108200"/>
          <p14:tracePt t="12849" x="2727325" y="2108200"/>
          <p14:tracePt t="12854" x="2744788" y="2108200"/>
          <p14:tracePt t="12865" x="2770188" y="2108200"/>
          <p14:tracePt t="12870" x="2795588" y="2108200"/>
          <p14:tracePt t="12882" x="2813050" y="2108200"/>
          <p14:tracePt t="12886" x="2838450" y="2116138"/>
          <p14:tracePt t="12899" x="2846388" y="2116138"/>
          <p14:tracePt t="12902" x="2855913" y="2116138"/>
          <p14:tracePt t="12910" x="2871788" y="2116138"/>
          <p14:tracePt t="12918" x="2881313" y="2116138"/>
          <p14:tracePt t="12926" x="2881313" y="2124075"/>
          <p14:tracePt t="12942" x="2889250" y="2124075"/>
          <p14:tracePt t="12958" x="2906713" y="2124075"/>
          <p14:tracePt t="12974" x="2932113" y="2141538"/>
          <p14:tracePt t="12982" x="2949575" y="2149475"/>
          <p14:tracePt t="12990" x="2965450" y="2159000"/>
          <p14:tracePt t="12999" x="2990850" y="2166938"/>
          <p14:tracePt t="13006" x="3033713" y="2174875"/>
          <p14:tracePt t="13015" x="3084513" y="2192338"/>
          <p14:tracePt t="13022" x="3109913" y="2200275"/>
          <p14:tracePt t="13032" x="3144838" y="2227263"/>
          <p14:tracePt t="13038" x="3152775" y="2227263"/>
          <p14:tracePt t="13048" x="3186113" y="2243138"/>
          <p14:tracePt t="13055" x="3211513" y="2260600"/>
          <p14:tracePt t="13065" x="3221038" y="2278063"/>
          <p14:tracePt t="13071" x="3238500" y="2286000"/>
          <p14:tracePt t="13081" x="3246438" y="2311400"/>
          <p14:tracePt t="13086" x="3254375" y="2336800"/>
          <p14:tracePt t="13098" x="3254375" y="2344738"/>
          <p14:tracePt t="13103" x="3254375" y="2362200"/>
          <p14:tracePt t="13119" x="3263900" y="2379663"/>
          <p14:tracePt t="13191" x="3271838" y="2387600"/>
          <p14:tracePt t="13199" x="3271838" y="2413000"/>
          <p14:tracePt t="13207" x="3271838" y="2422525"/>
          <p14:tracePt t="13215" x="3271838" y="2447925"/>
          <p14:tracePt t="13223" x="3271838" y="2463800"/>
          <p14:tracePt t="13232" x="3271838" y="2481263"/>
          <p14:tracePt t="13238" x="3263900" y="2498725"/>
          <p14:tracePt t="13248" x="3263900" y="2516188"/>
          <p14:tracePt t="13255" x="3246438" y="2541588"/>
          <p14:tracePt t="13265" x="3238500" y="2549525"/>
          <p14:tracePt t="13270" x="3228975" y="2566988"/>
          <p14:tracePt t="13282" x="3203575" y="2592388"/>
          <p14:tracePt t="13286" x="3195638" y="2608263"/>
          <p14:tracePt t="13298" x="3178175" y="2625725"/>
          <p14:tracePt t="13302" x="3170238" y="2643188"/>
          <p14:tracePt t="13310" x="3170238" y="2651125"/>
          <p14:tracePt t="13318" x="3160713" y="2660650"/>
          <p14:tracePt t="13326" x="3152775" y="2660650"/>
          <p14:tracePt t="13334" x="3144838" y="2668588"/>
          <p14:tracePt t="13343" x="3144838" y="2676525"/>
          <p14:tracePt t="13358" x="3135313" y="2676525"/>
          <p14:tracePt t="13366" x="3127375" y="2686050"/>
          <p14:tracePt t="13374" x="3119438" y="2701925"/>
          <p14:tracePt t="13391" x="3094038" y="2727325"/>
          <p14:tracePt t="13399" x="3084513" y="2736850"/>
          <p14:tracePt t="13406" x="3076575" y="2762250"/>
          <p14:tracePt t="13415" x="3059113" y="2778125"/>
          <p14:tracePt t="13422" x="3059113" y="2787650"/>
          <p14:tracePt t="13439" x="3051175" y="2795588"/>
          <p14:tracePt t="13448" x="3041650" y="2813050"/>
          <p14:tracePt t="13455" x="3033713" y="2813050"/>
          <p14:tracePt t="13465" x="3033713" y="2820988"/>
          <p14:tracePt t="13470" x="3016250" y="2838450"/>
          <p14:tracePt t="13482" x="2990850" y="2871788"/>
          <p14:tracePt t="13486" x="2974975" y="2889250"/>
          <p14:tracePt t="13498" x="2949575" y="2940050"/>
          <p14:tracePt t="13502" x="2932113" y="2965450"/>
          <p14:tracePt t="13510" x="2906713" y="3008313"/>
          <p14:tracePt t="13518" x="2889250" y="3025775"/>
          <p14:tracePt t="13526" x="2863850" y="3067050"/>
          <p14:tracePt t="13534" x="2846388" y="3084513"/>
          <p14:tracePt t="13542" x="2820988" y="3109913"/>
          <p14:tracePt t="13550" x="2805113" y="3119438"/>
          <p14:tracePt t="13558" x="2762250" y="3135313"/>
          <p14:tracePt t="13566" x="2727325" y="3160713"/>
          <p14:tracePt t="13574" x="2676525" y="3195638"/>
          <p14:tracePt t="13582" x="2660650" y="3203575"/>
          <p14:tracePt t="13590" x="2625725" y="3211513"/>
          <p14:tracePt t="13599" x="2592388" y="3246438"/>
          <p14:tracePt t="13607" x="2566988" y="3254375"/>
          <p14:tracePt t="13614" x="2549525" y="3254375"/>
          <p14:tracePt t="13622" x="2524125" y="3271838"/>
          <p14:tracePt t="13632" x="2506663" y="3289300"/>
          <p14:tracePt t="13639" x="2481263" y="3297238"/>
          <p14:tracePt t="13648" x="2473325" y="3297238"/>
          <p14:tracePt t="13654" x="2455863" y="3314700"/>
          <p14:tracePt t="13665" x="2438400" y="3314700"/>
          <p14:tracePt t="13670" x="2422525" y="3322638"/>
          <p14:tracePt t="13681" x="2405063" y="3322638"/>
          <p14:tracePt t="13686" x="2362200" y="3330575"/>
          <p14:tracePt t="13698" x="2328863" y="3340100"/>
          <p14:tracePt t="13702" x="2293938" y="3355975"/>
          <p14:tracePt t="13710" x="2268538" y="3365500"/>
          <p14:tracePt t="13719" x="2243138" y="3365500"/>
          <p14:tracePt t="13727" x="2200275" y="3398838"/>
          <p14:tracePt t="13734" x="2174875" y="3408363"/>
          <p14:tracePt t="13743" x="2141538" y="3416300"/>
          <p14:tracePt t="13751" x="2098675" y="3424238"/>
          <p14:tracePt t="13759" x="2065338" y="3441700"/>
          <p14:tracePt t="13766" x="2030413" y="3449638"/>
          <p14:tracePt t="13774" x="2005013" y="3449638"/>
          <p14:tracePt t="13782" x="1989138" y="3459163"/>
          <p14:tracePt t="13790" x="1954213" y="3459163"/>
          <p14:tracePt t="13798" x="1928813" y="3459163"/>
          <p14:tracePt t="13806" x="1895475" y="3492500"/>
          <p14:tracePt t="13816" x="1878013" y="3492500"/>
          <p14:tracePt t="13823" x="1844675" y="3527425"/>
          <p14:tracePt t="13831" x="1835150" y="3527425"/>
          <p14:tracePt t="13838" x="1827213" y="3535363"/>
          <p14:tracePt t="13848" x="1819275" y="3543300"/>
          <p14:tracePt t="13982" x="1809750" y="3543300"/>
          <p14:tracePt t="13991" x="1809750" y="3552825"/>
          <p14:tracePt t="13999" x="1801813" y="3568700"/>
          <p14:tracePt t="14007" x="1784350" y="3568700"/>
          <p14:tracePt t="14015" x="1766888" y="3578225"/>
          <p14:tracePt t="14023" x="1751013" y="3578225"/>
          <p14:tracePt t="14031" x="1716088" y="3594100"/>
          <p14:tracePt t="14039" x="1708150" y="3594100"/>
          <p14:tracePt t="14054" x="1700213" y="3594100"/>
          <p14:tracePt t="14065" x="1690688" y="3594100"/>
          <p14:tracePt t="14070" x="1674813" y="3594100"/>
          <p14:tracePt t="14081" x="1657350" y="3594100"/>
          <p14:tracePt t="14087" x="1639888" y="3594100"/>
          <p14:tracePt t="14098" x="1631950" y="3594100"/>
          <p14:tracePt t="14359" x="1639888" y="3594100"/>
          <p14:tracePt t="14366" x="1657350" y="3594100"/>
          <p14:tracePt t="14374" x="1674813" y="3594100"/>
          <p14:tracePt t="14382" x="1700213" y="3594100"/>
          <p14:tracePt t="14391" x="1725613" y="3594100"/>
          <p14:tracePt t="14398" x="1733550" y="3594100"/>
          <p14:tracePt t="14406" x="1758950" y="3594100"/>
          <p14:tracePt t="14414" x="1766888" y="3594100"/>
          <p14:tracePt t="14431" x="1784350" y="3594100"/>
          <p14:tracePt t="14438" x="1793875" y="3594100"/>
          <p14:tracePt t="14448" x="1801813" y="3594100"/>
          <p14:tracePt t="14454" x="1819275" y="3594100"/>
          <p14:tracePt t="14465" x="1827213" y="3594100"/>
          <p14:tracePt t="14471" x="1860550" y="3594100"/>
          <p14:tracePt t="14481" x="1878013" y="3594100"/>
          <p14:tracePt t="14487" x="1895475" y="3594100"/>
          <p14:tracePt t="14497" x="1928813" y="3594100"/>
          <p14:tracePt t="14503" x="1946275" y="3594100"/>
          <p14:tracePt t="14514" x="1979613" y="3594100"/>
          <p14:tracePt t="14519" x="2005013" y="3594100"/>
          <p14:tracePt t="14527" x="2030413" y="3594100"/>
          <p14:tracePt t="14535" x="2055813" y="3594100"/>
          <p14:tracePt t="14543" x="2082800" y="3594100"/>
          <p14:tracePt t="14551" x="2098675" y="3594100"/>
          <p14:tracePt t="14558" x="2133600" y="3594100"/>
          <p14:tracePt t="14566" x="2141538" y="3594100"/>
          <p14:tracePt t="14574" x="2166938" y="3594100"/>
          <p14:tracePt t="14582" x="2192338" y="3594100"/>
          <p14:tracePt t="14591" x="2200275" y="3594100"/>
          <p14:tracePt t="14598" x="2209800" y="3594100"/>
          <p14:tracePt t="14606" x="2217738" y="3594100"/>
          <p14:tracePt t="14622" x="2227263" y="3594100"/>
          <p14:tracePt t="14648" x="2235200" y="3594100"/>
          <p14:tracePt t="14664" x="2243138" y="3594100"/>
          <p14:tracePt t="14680" x="2260600" y="3594100"/>
          <p14:tracePt t="14686" x="2268538" y="3594100"/>
          <p14:tracePt t="14702" x="2278063" y="3594100"/>
          <p14:tracePt t="14715" x="2293938" y="3594100"/>
          <p14:tracePt t="14718" x="2303463" y="3594100"/>
          <p14:tracePt t="14726" x="2311400" y="3594100"/>
          <p14:tracePt t="14734" x="2336800" y="3594100"/>
          <p14:tracePt t="14742" x="2371725" y="3594100"/>
          <p14:tracePt t="14750" x="2413000" y="3594100"/>
          <p14:tracePt t="14759" x="2447925" y="3594100"/>
          <p14:tracePt t="14766" x="2463800" y="3594100"/>
          <p14:tracePt t="14774" x="2506663" y="3594100"/>
          <p14:tracePt t="14782" x="2532063" y="3603625"/>
          <p14:tracePt t="14790" x="2541588" y="3603625"/>
          <p14:tracePt t="14798" x="2557463" y="3603625"/>
          <p14:tracePt t="14806" x="2566988" y="3603625"/>
          <p14:tracePt t="14815" x="2592388" y="3603625"/>
          <p14:tracePt t="14822" x="2600325" y="3603625"/>
          <p14:tracePt t="14831" x="2608263" y="3603625"/>
          <p14:tracePt t="14838" x="2633663" y="3603625"/>
          <p14:tracePt t="14848" x="2660650" y="3603625"/>
          <p14:tracePt t="14854" x="2676525" y="3603625"/>
          <p14:tracePt t="14865" x="2693988" y="3603625"/>
          <p14:tracePt t="14870" x="2719388" y="3603625"/>
          <p14:tracePt t="14886" x="2744788" y="3603625"/>
          <p14:tracePt t="14898" x="2752725" y="3603625"/>
          <p14:tracePt t="14915" x="2778125" y="3603625"/>
          <p14:tracePt t="14926" x="2805113" y="3603625"/>
          <p14:tracePt t="14934" x="2855913" y="3603625"/>
          <p14:tracePt t="14949" x="2914650" y="3603625"/>
          <p14:tracePt t="14950" x="3008313" y="3603625"/>
          <p14:tracePt t="14958" x="3135313" y="3603625"/>
          <p14:tracePt t="14966" x="3254375" y="3603625"/>
          <p14:tracePt t="14974" x="3382963" y="3603625"/>
          <p14:tracePt t="14982" x="3492500" y="3603625"/>
          <p14:tracePt t="14990" x="3578225" y="3603625"/>
          <p14:tracePt t="14999" x="3646488" y="3603625"/>
          <p14:tracePt t="15006" x="3679825" y="3594100"/>
          <p14:tracePt t="15015" x="3687763" y="3594100"/>
          <p14:tracePt t="15022" x="3705225" y="3586163"/>
          <p14:tracePt t="15231" x="3687763" y="3586163"/>
          <p14:tracePt t="15239" x="3646488" y="3586163"/>
          <p14:tracePt t="15248" x="3611563" y="3586163"/>
          <p14:tracePt t="15254" x="3586163" y="3586163"/>
          <p14:tracePt t="15265" x="3552825" y="3586163"/>
          <p14:tracePt t="15270" x="3517900" y="3586163"/>
          <p14:tracePt t="15281" x="3509963" y="3586163"/>
          <p14:tracePt t="15287" x="3475038" y="3586163"/>
          <p14:tracePt t="15297" x="3449638" y="3578225"/>
          <p14:tracePt t="15303" x="3441700" y="3578225"/>
          <p14:tracePt t="15318" x="3433763" y="3578225"/>
          <p14:tracePt t="15503" x="3424238" y="3578225"/>
          <p14:tracePt t="15886" x="3424238" y="3568700"/>
          <p14:tracePt t="15894" x="3416300" y="3552825"/>
          <p14:tracePt t="15902" x="3398838" y="3517900"/>
          <p14:tracePt t="15911" x="3382963" y="3475038"/>
          <p14:tracePt t="15918" x="3365500" y="3424238"/>
          <p14:tracePt t="15926" x="3365500" y="3373438"/>
          <p14:tracePt t="15934" x="3365500" y="3314700"/>
          <p14:tracePt t="15942" x="3365500" y="3279775"/>
          <p14:tracePt t="15950" x="3408363" y="3211513"/>
          <p14:tracePt t="15958" x="3475038" y="3144838"/>
          <p14:tracePt t="15966" x="3535363" y="3101975"/>
          <p14:tracePt t="15974" x="3586163" y="3051175"/>
          <p14:tracePt t="15982" x="3646488" y="3000375"/>
          <p14:tracePt t="15991" x="3671888" y="2965450"/>
          <p14:tracePt t="15998" x="3671888" y="2940050"/>
          <p14:tracePt t="16007" x="3679825" y="2922588"/>
          <p14:tracePt t="16014" x="3679825" y="2889250"/>
          <p14:tracePt t="16023" x="3679825" y="2871788"/>
          <p14:tracePt t="16031" x="3679825" y="2863850"/>
          <p14:tracePt t="16038" x="3679825" y="2855913"/>
          <p14:tracePt t="16055" x="3679825" y="2838450"/>
          <p14:tracePt t="16064" x="3679825" y="2830513"/>
          <p14:tracePt t="16070" x="3687763" y="2830513"/>
          <p14:tracePt t="16081" x="3697288" y="2820988"/>
          <p14:tracePt t="16294" x="3697288" y="2830513"/>
          <p14:tracePt t="16302" x="3687763" y="2830513"/>
          <p14:tracePt t="16312" x="3679825" y="2855913"/>
          <p14:tracePt t="16319" x="3679825" y="2863850"/>
          <p14:tracePt t="16327" x="3671888" y="2889250"/>
          <p14:tracePt t="16335" x="3662363" y="2906713"/>
          <p14:tracePt t="16343" x="3662363" y="2922588"/>
          <p14:tracePt t="16351" x="3662363" y="2940050"/>
          <p14:tracePt t="16359" x="3662363" y="2949575"/>
          <p14:tracePt t="16366" x="3654425" y="2957513"/>
          <p14:tracePt t="16374" x="3654425" y="2965450"/>
          <p14:tracePt t="16391" x="3654425" y="2974975"/>
          <p14:tracePt t="16406" x="3654425" y="3000375"/>
          <p14:tracePt t="16415" x="3662363" y="3016250"/>
          <p14:tracePt t="16422" x="3679825" y="3025775"/>
          <p14:tracePt t="16431" x="3679825" y="3033713"/>
          <p14:tracePt t="16439" x="3687763" y="3051175"/>
          <p14:tracePt t="16447" x="3705225" y="3059113"/>
          <p14:tracePt t="16454" x="3722688" y="3059113"/>
          <p14:tracePt t="16464" x="3730625" y="3067050"/>
          <p14:tracePt t="16471" x="3738563" y="3067050"/>
          <p14:tracePt t="16481" x="3748088" y="3067050"/>
          <p14:tracePt t="16497" x="3763963" y="3067050"/>
          <p14:tracePt t="16502" x="3773488" y="3067050"/>
          <p14:tracePt t="16526" x="3790950" y="3067050"/>
          <p14:tracePt t="16535" x="3806825" y="3067050"/>
          <p14:tracePt t="16543" x="3841750" y="3067050"/>
          <p14:tracePt t="16551" x="3883025" y="3067050"/>
          <p14:tracePt t="16559" x="3925888" y="3067050"/>
          <p14:tracePt t="16567" x="4002088" y="3067050"/>
          <p14:tracePt t="16575" x="4070350" y="3067050"/>
          <p14:tracePt t="16582" x="4130675" y="3067050"/>
          <p14:tracePt t="16591" x="4171950" y="3067050"/>
          <p14:tracePt t="16598" x="4214813" y="3067050"/>
          <p14:tracePt t="16607" x="4232275" y="3067050"/>
          <p14:tracePt t="16614" x="4240213" y="3067050"/>
          <p14:tracePt t="16694" x="4249738" y="3067050"/>
          <p14:tracePt t="16783" x="4249738" y="3051175"/>
          <p14:tracePt t="16798" x="4249738" y="3041650"/>
          <p14:tracePt t="16807" x="4240213" y="3025775"/>
          <p14:tracePt t="16814" x="4240213" y="3016250"/>
          <p14:tracePt t="16823" x="4224338" y="2990850"/>
          <p14:tracePt t="16831" x="4224338" y="2982913"/>
          <p14:tracePt t="16839" x="4214813" y="2974975"/>
          <p14:tracePt t="16854" x="4214813" y="2965450"/>
          <p14:tracePt t="16864" x="4214813" y="2949575"/>
          <p14:tracePt t="16881" x="4214813" y="2940050"/>
          <p14:tracePt t="16898" x="4206875" y="2932113"/>
          <p14:tracePt t="16927" x="4206875" y="2922588"/>
          <p14:tracePt t="16991" x="4206875" y="2914650"/>
          <p14:tracePt t="17007" x="4189413" y="2906713"/>
          <p14:tracePt t="17038" x="4181475" y="2897188"/>
          <p14:tracePt t="17054" x="4181475" y="2881313"/>
          <p14:tracePt t="17070" x="4164013" y="2881313"/>
          <p14:tracePt t="17080" x="4146550" y="2881313"/>
          <p14:tracePt t="17096" x="4130675" y="2881313"/>
          <p14:tracePt t="17102" x="4121150" y="2881313"/>
          <p14:tracePt t="17114" x="4113213" y="2881313"/>
          <p14:tracePt t="17118" x="4095750" y="2881313"/>
          <p14:tracePt t="17130" x="4079875" y="2881313"/>
          <p14:tracePt t="17134" x="4044950" y="2881313"/>
          <p14:tracePt t="17143" x="4011613" y="2881313"/>
          <p14:tracePt t="17150" x="3986213" y="2881313"/>
          <p14:tracePt t="17158" x="3960813" y="2871788"/>
          <p14:tracePt t="17167" x="3925888" y="2871788"/>
          <p14:tracePt t="17174" x="3892550" y="2871788"/>
          <p14:tracePt t="17182" x="3875088" y="2863850"/>
          <p14:tracePt t="17190" x="3849688" y="2863850"/>
          <p14:tracePt t="17198" x="3841750" y="2863850"/>
          <p14:tracePt t="17207" x="3832225" y="2863850"/>
          <p14:tracePt t="17214" x="3816350" y="2855913"/>
          <p14:tracePt t="17231" x="3806825" y="2846388"/>
          <p14:tracePt t="17327" x="3798888" y="2846388"/>
          <p14:tracePt t="17334" x="3790950" y="2846388"/>
          <p14:tracePt t="17343" x="3781425" y="2846388"/>
          <p14:tracePt t="17351" x="3781425" y="2863850"/>
          <p14:tracePt t="17358" x="3781425" y="2871788"/>
          <p14:tracePt t="17367" x="3781425" y="2881313"/>
          <p14:tracePt t="17382" x="3781425" y="2897188"/>
          <p14:tracePt t="17391" x="3781425" y="2914650"/>
          <p14:tracePt t="17406" x="3781425" y="2932113"/>
          <p14:tracePt t="17414" x="3781425" y="2940050"/>
          <p14:tracePt t="17422" x="3781425" y="2949575"/>
          <p14:tracePt t="17438" x="3781425" y="2965450"/>
          <p14:tracePt t="17535" x="3781425" y="2974975"/>
          <p14:tracePt t="17542" x="3781425" y="2982913"/>
          <p14:tracePt t="17558" x="3781425" y="3000375"/>
          <p14:tracePt t="17566" x="3781425" y="3008313"/>
          <p14:tracePt t="17582" x="3790950" y="3016250"/>
          <p14:tracePt t="17591" x="3798888" y="3025775"/>
          <p14:tracePt t="17623" x="3798888" y="3033713"/>
          <p14:tracePt t="17630" x="3806825" y="3041650"/>
          <p14:tracePt t="17647" x="3816350" y="3041650"/>
          <p14:tracePt t="17655" x="3824288" y="3041650"/>
          <p14:tracePt t="17710" x="3841750" y="3041650"/>
          <p14:tracePt t="17734" x="3849688" y="3041650"/>
          <p14:tracePt t="17742" x="3875088" y="3041650"/>
          <p14:tracePt t="17758" x="3892550" y="3041650"/>
          <p14:tracePt t="17766" x="3900488" y="3041650"/>
          <p14:tracePt t="17791" x="3900488" y="3033713"/>
          <p14:tracePt t="17871" x="3908425" y="3033713"/>
          <p14:tracePt t="17880" x="3917950" y="3033713"/>
          <p14:tracePt t="17966" x="3943350" y="3033713"/>
          <p14:tracePt t="17974" x="3951288" y="3033713"/>
          <p14:tracePt t="17983" x="3976688" y="3051175"/>
          <p14:tracePt t="17991" x="3986213" y="3094038"/>
          <p14:tracePt t="17998" x="3994150" y="3152775"/>
          <p14:tracePt t="18006" x="3994150" y="3228975"/>
          <p14:tracePt t="18014" x="3994150" y="3297238"/>
          <p14:tracePt t="18022" x="3994150" y="3382963"/>
          <p14:tracePt t="18031" x="3994150" y="3424238"/>
          <p14:tracePt t="18039" x="3994150" y="3484563"/>
          <p14:tracePt t="18047" x="3994150" y="3527425"/>
          <p14:tracePt t="18054" x="3994150" y="3560763"/>
          <p14:tracePt t="18064" x="3994150" y="3594100"/>
          <p14:tracePt t="18070" x="3994150" y="3603625"/>
          <p14:tracePt t="18239" x="3976688" y="3611563"/>
          <p14:tracePt t="18246" x="3943350" y="3611563"/>
          <p14:tracePt t="18254" x="3900488" y="3611563"/>
          <p14:tracePt t="18263" x="3849688" y="3603625"/>
          <p14:tracePt t="18271" x="3806825" y="3594100"/>
          <p14:tracePt t="18280" x="3790950" y="3594100"/>
          <p14:tracePt t="18287" x="3773488" y="3586163"/>
          <p14:tracePt t="18297" x="3748088" y="3578225"/>
          <p14:tracePt t="18303" x="3730625" y="3578225"/>
          <p14:tracePt t="18313" x="3697288" y="3560763"/>
          <p14:tracePt t="18319" x="3687763" y="3552825"/>
          <p14:tracePt t="18330" x="3671888" y="3552825"/>
          <p14:tracePt t="18334" x="3646488" y="3543300"/>
          <p14:tracePt t="18342" x="3629025" y="3543300"/>
          <p14:tracePt t="18350" x="3611563" y="3535363"/>
          <p14:tracePt t="18358" x="3586163" y="3535363"/>
          <p14:tracePt t="18367" x="3568700" y="3535363"/>
          <p14:tracePt t="18375" x="3552825" y="3535363"/>
          <p14:tracePt t="18382" x="3535363" y="3535363"/>
          <p14:tracePt t="18391" x="3535363" y="3527425"/>
          <p14:tracePt t="18407" x="3527425" y="3527425"/>
          <p14:tracePt t="18414" x="3517900" y="3527425"/>
          <p14:tracePt t="18446" x="3509963" y="3527425"/>
          <p14:tracePt t="18454" x="3509963" y="3517900"/>
          <p14:tracePt t="18463" x="3492500" y="3517900"/>
          <p14:tracePt t="18480" x="3475038" y="3517900"/>
          <p14:tracePt t="18486" x="3441700" y="3502025"/>
          <p14:tracePt t="18497" x="3398838" y="3492500"/>
          <p14:tracePt t="18503" x="3348038" y="3475038"/>
          <p14:tracePt t="18513" x="3297238" y="3459163"/>
          <p14:tracePt t="18518" x="3246438" y="3424238"/>
          <p14:tracePt t="18530" x="3186113" y="3408363"/>
          <p14:tracePt t="18534" x="3135313" y="3365500"/>
          <p14:tracePt t="18542" x="3076575" y="3305175"/>
          <p14:tracePt t="18550" x="3000375" y="3263900"/>
          <p14:tracePt t="18558" x="2932113" y="3203575"/>
          <p14:tracePt t="18567" x="2838450" y="3127375"/>
          <p14:tracePt t="18574" x="2762250" y="3076575"/>
          <p14:tracePt t="18583" x="2676525" y="3008313"/>
          <p14:tracePt t="18591" x="2600325" y="2965450"/>
          <p14:tracePt t="18598" x="2549525" y="2914650"/>
          <p14:tracePt t="18606" x="2498725" y="2871788"/>
          <p14:tracePt t="18614" x="2447925" y="2820988"/>
          <p14:tracePt t="18622" x="2430463" y="2805113"/>
          <p14:tracePt t="18630" x="2397125" y="2770188"/>
          <p14:tracePt t="18639" x="2371725" y="2744788"/>
          <p14:tracePt t="18647" x="2354263" y="2736850"/>
          <p14:tracePt t="18654" x="2336800" y="2727325"/>
          <p14:tracePt t="18663" x="2319338" y="2719388"/>
          <p14:tracePt t="18670" x="2303463" y="2701925"/>
          <p14:tracePt t="18686" x="2293938" y="2701925"/>
          <p14:tracePt t="18697" x="2286000" y="2701925"/>
          <p14:tracePt t="18702" x="2278063" y="2701925"/>
          <p14:tracePt t="18714" x="2268538" y="2701925"/>
          <p14:tracePt t="18759" x="2260600" y="2701925"/>
          <p14:tracePt t="18767" x="2252663" y="2701925"/>
          <p14:tracePt t="18782" x="2243138" y="2701925"/>
          <p14:tracePt t="18790" x="2235200" y="2701925"/>
          <p14:tracePt t="18854" x="2227263" y="2701925"/>
          <p14:tracePt t="18863" x="2209800" y="2701925"/>
          <p14:tracePt t="18870" x="2192338" y="2701925"/>
          <p14:tracePt t="18880" x="2184400" y="2693988"/>
          <p14:tracePt t="18886" x="2166938" y="2686050"/>
          <p14:tracePt t="18897" x="2159000" y="2676525"/>
          <p14:tracePt t="18913" x="2149475" y="2676525"/>
          <p14:tracePt t="18918" x="2141538" y="2676525"/>
          <p14:tracePt t="18930" x="2133600" y="2668588"/>
          <p14:tracePt t="18934" x="2108200" y="2668588"/>
          <p14:tracePt t="18942" x="2065338" y="2668588"/>
          <p14:tracePt t="18951" x="2039938" y="2660650"/>
          <p14:tracePt t="18958" x="1997075" y="2660650"/>
          <p14:tracePt t="18966" x="1954213" y="2651125"/>
          <p14:tracePt t="18974" x="1938338" y="2643188"/>
          <p14:tracePt t="18982" x="1920875" y="2643188"/>
          <p14:tracePt t="18990" x="1911350" y="2633663"/>
          <p14:tracePt t="18998" x="1903413" y="2633663"/>
          <p14:tracePt t="19006" x="1885950" y="2633663"/>
          <p14:tracePt t="19022" x="1870075" y="2633663"/>
          <p14:tracePt t="19030" x="1860550" y="2625725"/>
          <p14:tracePt t="19038" x="1835150" y="2625725"/>
          <p14:tracePt t="19047" x="1827213" y="2625725"/>
          <p14:tracePt t="19054" x="1819275" y="2608263"/>
          <p14:tracePt t="19063" x="1793875" y="2600325"/>
          <p14:tracePt t="19071" x="1784350" y="2600325"/>
          <p14:tracePt t="19080" x="1766888" y="2592388"/>
          <p14:tracePt t="19086" x="1751013" y="2592388"/>
          <p14:tracePt t="19096" x="1725613" y="2582863"/>
          <p14:tracePt t="19102" x="1716088" y="2582863"/>
          <p14:tracePt t="19113" x="1690688" y="2574925"/>
          <p14:tracePt t="19118" x="1665288" y="2566988"/>
          <p14:tracePt t="19130" x="1657350" y="2566988"/>
          <p14:tracePt t="19134" x="1649413" y="2557463"/>
          <p14:tracePt t="19142" x="1639888" y="2557463"/>
          <p14:tracePt t="19150" x="1631950" y="2549525"/>
          <p14:tracePt t="19159" x="1622425" y="2541588"/>
          <p14:tracePt t="19166" x="1614488" y="2541588"/>
          <p14:tracePt t="19174" x="1606550" y="2532063"/>
          <p14:tracePt t="19183" x="1589088" y="2524125"/>
          <p14:tracePt t="19191" x="1571625" y="2516188"/>
          <p14:tracePt t="19199" x="1546225" y="2498725"/>
          <p14:tracePt t="19207" x="1538288" y="2489200"/>
          <p14:tracePt t="19214" x="1530350" y="2481263"/>
          <p14:tracePt t="19223" x="1504950" y="2455863"/>
          <p14:tracePt t="19238" x="1477963" y="2430463"/>
          <p14:tracePt t="19247" x="1462088" y="2413000"/>
          <p14:tracePt t="19254" x="1452563" y="2371725"/>
          <p14:tracePt t="19263" x="1436688" y="2328863"/>
          <p14:tracePt t="19270" x="1419225" y="2286000"/>
          <p14:tracePt t="19280" x="1411288" y="2260600"/>
          <p14:tracePt t="19287" x="1401763" y="2209800"/>
          <p14:tracePt t="19297" x="1401763" y="2200275"/>
          <p14:tracePt t="19302" x="1385888" y="2166938"/>
          <p14:tracePt t="19313" x="1385888" y="2159000"/>
          <p14:tracePt t="19318" x="1385888" y="2141538"/>
          <p14:tracePt t="19330" x="1385888" y="2124075"/>
          <p14:tracePt t="19335" x="1385888" y="2090738"/>
          <p14:tracePt t="19342" x="1385888" y="2073275"/>
          <p14:tracePt t="19351" x="1385888" y="2047875"/>
          <p14:tracePt t="19359" x="1385888" y="2014538"/>
          <p14:tracePt t="19366" x="1385888" y="2005013"/>
          <p14:tracePt t="19375" x="1393825" y="1979613"/>
          <p14:tracePt t="19382" x="1401763" y="1954213"/>
          <p14:tracePt t="19390" x="1419225" y="1928813"/>
          <p14:tracePt t="19398" x="1436688" y="1911350"/>
          <p14:tracePt t="19406" x="1436688" y="1903413"/>
          <p14:tracePt t="19414" x="1462088" y="1870075"/>
          <p14:tracePt t="19422" x="1477963" y="1852613"/>
          <p14:tracePt t="19430" x="1495425" y="1852613"/>
          <p14:tracePt t="19439" x="1530350" y="1835150"/>
          <p14:tracePt t="19447" x="1563688" y="1819275"/>
          <p14:tracePt t="19455" x="1581150" y="1809750"/>
          <p14:tracePt t="19464" x="1614488" y="1809750"/>
          <p14:tracePt t="19470" x="1631950" y="1793875"/>
          <p14:tracePt t="19480" x="1674813" y="1784350"/>
          <p14:tracePt t="19486" x="1700213" y="1776413"/>
          <p14:tracePt t="19497" x="1741488" y="1776413"/>
          <p14:tracePt t="19502" x="1776413" y="1776413"/>
          <p14:tracePt t="19513" x="1793875" y="1776413"/>
          <p14:tracePt t="19518" x="1835150" y="1776413"/>
          <p14:tracePt t="19530" x="1878013" y="1776413"/>
          <p14:tracePt t="19534" x="1928813" y="1776413"/>
          <p14:tracePt t="19542" x="1971675" y="1776413"/>
          <p14:tracePt t="19551" x="2055813" y="1776413"/>
          <p14:tracePt t="19559" x="2124075" y="1776413"/>
          <p14:tracePt t="19566" x="2209800" y="1776413"/>
          <p14:tracePt t="19574" x="2286000" y="1776413"/>
          <p14:tracePt t="19582" x="2354263" y="1776413"/>
          <p14:tracePt t="19590" x="2397125" y="1776413"/>
          <p14:tracePt t="19598" x="2438400" y="1776413"/>
          <p14:tracePt t="19606" x="2481263" y="1776413"/>
          <p14:tracePt t="19614" x="2506663" y="1776413"/>
          <p14:tracePt t="19622" x="2541588" y="1776413"/>
          <p14:tracePt t="19630" x="2582863" y="1776413"/>
          <p14:tracePt t="19638" x="2617788" y="1784350"/>
          <p14:tracePt t="19647" x="2676525" y="1793875"/>
          <p14:tracePt t="19654" x="2727325" y="1809750"/>
          <p14:tracePt t="19663" x="2762250" y="1827213"/>
          <p14:tracePt t="19670" x="2795588" y="1835150"/>
          <p14:tracePt t="19680" x="2813050" y="1844675"/>
          <p14:tracePt t="19687" x="2846388" y="1852613"/>
          <p14:tracePt t="19697" x="2863850" y="1870075"/>
          <p14:tracePt t="19703" x="2881313" y="1878013"/>
          <p14:tracePt t="19719" x="2889250" y="1885950"/>
          <p14:tracePt t="19730" x="2914650" y="1895475"/>
          <p14:tracePt t="19735" x="2922588" y="1911350"/>
          <p14:tracePt t="19751" x="2949575" y="1928813"/>
          <p14:tracePt t="19758" x="2965450" y="1954213"/>
          <p14:tracePt t="19767" x="2982913" y="1989138"/>
          <p14:tracePt t="19774" x="3008313" y="2014538"/>
          <p14:tracePt t="19782" x="3033713" y="2047875"/>
          <p14:tracePt t="19790" x="3051175" y="2082800"/>
          <p14:tracePt t="19798" x="3067050" y="2098675"/>
          <p14:tracePt t="19806" x="3094038" y="2133600"/>
          <p14:tracePt t="19814" x="3109913" y="2159000"/>
          <p14:tracePt t="19823" x="3135313" y="2192338"/>
          <p14:tracePt t="19830" x="3160713" y="2227263"/>
          <p14:tracePt t="19839" x="3195638" y="2278063"/>
          <p14:tracePt t="19847" x="3238500" y="2328863"/>
          <p14:tracePt t="19855" x="3289300" y="2405063"/>
          <p14:tracePt t="19863" x="3330575" y="2455863"/>
          <p14:tracePt t="19871" x="3373438" y="2524125"/>
          <p14:tracePt t="19880" x="3398838" y="2557463"/>
          <p14:tracePt t="19886" x="3441700" y="2600325"/>
          <p14:tracePt t="19896" x="3475038" y="2633663"/>
          <p14:tracePt t="19902" x="3509963" y="2676525"/>
          <p14:tracePt t="19913" x="3543300" y="2727325"/>
          <p14:tracePt t="19918" x="3594100" y="2762250"/>
          <p14:tracePt t="19930" x="3662363" y="2820988"/>
          <p14:tracePt t="19934" x="3705225" y="2855913"/>
          <p14:tracePt t="19942" x="3756025" y="2897188"/>
          <p14:tracePt t="19950" x="3790950" y="2940050"/>
          <p14:tracePt t="19959" x="3816350" y="2974975"/>
          <p14:tracePt t="19966" x="3832225" y="3000375"/>
          <p14:tracePt t="19974" x="3875088" y="3041650"/>
          <p14:tracePt t="19982" x="3875088" y="3059113"/>
          <p14:tracePt t="19990" x="3917950" y="3119438"/>
          <p14:tracePt t="19998" x="3935413" y="3152775"/>
          <p14:tracePt t="20006" x="3976688" y="3211513"/>
          <p14:tracePt t="20015" x="4002088" y="3254375"/>
          <p14:tracePt t="20023" x="4019550" y="3289300"/>
          <p14:tracePt t="20030" x="4027488" y="3289300"/>
          <p14:tracePt t="20039" x="4037013" y="3297238"/>
          <p14:tracePt t="20047" x="4044950" y="3314700"/>
          <p14:tracePt t="20054" x="4052888" y="3322638"/>
          <p14:tracePt t="20063" x="4079875" y="3355975"/>
          <p14:tracePt t="20070" x="4095750" y="3373438"/>
          <p14:tracePt t="20080" x="4121150" y="3398838"/>
          <p14:tracePt t="20086" x="4156075" y="3416300"/>
          <p14:tracePt t="20096" x="4171950" y="3433763"/>
          <p14:tracePt t="20103" x="4181475" y="3441700"/>
          <p14:tracePt t="20113" x="4206875" y="3441700"/>
          <p14:tracePt t="20118" x="4224338" y="3449638"/>
          <p14:tracePt t="20130" x="4240213" y="3449638"/>
          <p14:tracePt t="20135" x="4265613" y="3449638"/>
          <p14:tracePt t="20146" x="4275138" y="3459163"/>
          <p14:tracePt t="20151" x="4283075" y="3467100"/>
          <p14:tracePt t="20159" x="4300538" y="3467100"/>
          <p14:tracePt t="20182" x="4308475" y="3467100"/>
          <p14:tracePt t="20206" x="4316413" y="3467100"/>
          <p14:tracePt t="20222" x="4325938" y="3467100"/>
          <p14:tracePt t="20230" x="4333875" y="3475038"/>
          <p14:tracePt t="20238" x="4341813" y="3475038"/>
          <p14:tracePt t="20255" x="4359275" y="3475038"/>
          <p14:tracePt t="20318" x="4368800" y="3475038"/>
          <p14:tracePt t="20335" x="4394200" y="3475038"/>
          <p14:tracePt t="20343" x="4402138" y="3484563"/>
          <p14:tracePt t="20350" x="4452938" y="3509963"/>
          <p14:tracePt t="20358" x="4478338" y="3517900"/>
          <p14:tracePt t="20366" x="4486275" y="3527425"/>
          <p14:tracePt t="20374" x="4538663" y="3543300"/>
          <p14:tracePt t="20391" x="4554538" y="3552825"/>
          <p14:tracePt t="20398" x="4564063" y="3552825"/>
          <p14:tracePt t="20406" x="4572000" y="3552825"/>
          <p14:tracePt t="20414" x="4589463" y="3552825"/>
          <p14:tracePt t="20591" x="4597400" y="3552825"/>
          <p14:tracePt t="20599" x="4614863" y="3560763"/>
          <p14:tracePt t="20615" x="4622800" y="3560763"/>
          <p14:tracePt t="20623" x="4630738" y="3560763"/>
          <p14:tracePt t="20646" x="4648200" y="3560763"/>
          <p14:tracePt t="20655" x="4665663" y="3560763"/>
          <p14:tracePt t="20663" x="4683125" y="3560763"/>
          <p14:tracePt t="20670" x="4708525" y="3560763"/>
          <p14:tracePt t="20679" x="4733925" y="3560763"/>
          <p14:tracePt t="20686" x="4759325" y="3560763"/>
          <p14:tracePt t="20697" x="4767263" y="3560763"/>
          <p14:tracePt t="20702" x="4775200" y="3560763"/>
          <p14:tracePt t="20718" x="4802188" y="3560763"/>
          <p14:tracePt t="20730" x="4810125" y="3560763"/>
          <p14:tracePt t="20735" x="4827588" y="3560763"/>
          <p14:tracePt t="20746" x="4843463" y="3560763"/>
          <p14:tracePt t="20758" x="4860925" y="3560763"/>
          <p14:tracePt t="20767" x="4868863" y="3560763"/>
          <p14:tracePt t="20822" x="4886325" y="3552825"/>
          <p14:tracePt t="20830" x="4894263" y="3552825"/>
          <p14:tracePt t="20838" x="4903788" y="3543300"/>
          <p14:tracePt t="20847" x="4911725" y="3543300"/>
          <p14:tracePt t="20854" x="4929188" y="3543300"/>
          <p14:tracePt t="20863" x="4937125" y="3543300"/>
          <p14:tracePt t="20870" x="4946650" y="3543300"/>
          <p14:tracePt t="20879" x="4954588" y="3543300"/>
          <p14:tracePt t="20886" x="4962525" y="3543300"/>
          <p14:tracePt t="20896" x="4972050" y="3543300"/>
          <p14:tracePt t="20903" x="4987925" y="3543300"/>
          <p14:tracePt t="20913" x="5005388" y="3543300"/>
          <p14:tracePt t="20918" x="5022850" y="3543300"/>
          <p14:tracePt t="20929" x="5038725" y="3543300"/>
          <p14:tracePt t="20934" x="5064125" y="3543300"/>
          <p14:tracePt t="20950" x="5073650" y="3543300"/>
          <p14:tracePt t="20958" x="5091113" y="3543300"/>
          <p14:tracePt t="20966" x="5106988" y="3543300"/>
          <p14:tracePt t="20974" x="5116513" y="3543300"/>
          <p14:tracePt t="20983" x="5124450" y="3543300"/>
          <p14:tracePt t="20991" x="5141913" y="3543300"/>
          <p14:tracePt t="20998" x="5167313" y="3552825"/>
          <p14:tracePt t="21006" x="5175250" y="3552825"/>
          <p14:tracePt t="21014" x="5200650" y="3552825"/>
          <p14:tracePt t="21022" x="5218113" y="3552825"/>
          <p14:tracePt t="21039" x="5235575" y="3552825"/>
          <p14:tracePt t="21047" x="5243513" y="3552825"/>
          <p14:tracePt t="21487" x="5251450" y="3560763"/>
          <p14:tracePt t="21591" x="5268913" y="3560763"/>
          <p14:tracePt t="21599" x="5286375" y="3560763"/>
          <p14:tracePt t="21606" x="5311775" y="3560763"/>
          <p14:tracePt t="21614" x="5319713" y="3560763"/>
          <p14:tracePt t="21622" x="5337175" y="3560763"/>
          <p14:tracePt t="21630" x="5353050" y="3560763"/>
          <p14:tracePt t="21638" x="5387975" y="3560763"/>
          <p14:tracePt t="21647" x="5421313" y="3560763"/>
          <p14:tracePt t="21654" x="5464175" y="3560763"/>
          <p14:tracePt t="21663" x="5524500" y="3560763"/>
          <p14:tracePt t="21670" x="5565775" y="3560763"/>
          <p14:tracePt t="21679" x="5608638" y="3560763"/>
          <p14:tracePt t="21686" x="5651500" y="3560763"/>
          <p14:tracePt t="21696" x="5684838" y="3560763"/>
          <p14:tracePt t="21702" x="5702300" y="3560763"/>
          <p14:tracePt t="21712" x="5710238" y="3560763"/>
          <p14:tracePt t="21718" x="5719763" y="3560763"/>
          <p14:tracePt t="21729" x="5727700" y="3560763"/>
          <p14:tracePt t="21758" x="5745163" y="3560763"/>
          <p14:tracePt t="21782" x="5753100" y="3560763"/>
          <p14:tracePt t="21887" x="5761038" y="3560763"/>
          <p14:tracePt t="21926" x="5770563" y="3560763"/>
          <p14:tracePt t="21943" x="5778500" y="3560763"/>
          <p14:tracePt t="21951" x="5788025" y="3560763"/>
          <p14:tracePt t="21958" x="5795963" y="3560763"/>
          <p14:tracePt t="21966" x="5803900" y="3560763"/>
          <p14:tracePt t="21975" x="5813425" y="3568700"/>
          <p14:tracePt t="21983" x="5821363" y="3568700"/>
          <p14:tracePt t="22007" x="5838825" y="3568700"/>
          <p14:tracePt t="22038" x="5846763" y="3568700"/>
          <p14:tracePt t="22046" x="5872163" y="3568700"/>
          <p14:tracePt t="22055" x="5889625" y="3568700"/>
          <p14:tracePt t="22062" x="5915025" y="3578225"/>
          <p14:tracePt t="22071" x="5932488" y="3586163"/>
          <p14:tracePt t="22079" x="5957888" y="3586163"/>
          <p14:tracePt t="22087" x="5983288" y="3586163"/>
          <p14:tracePt t="22096" x="5999163" y="3586163"/>
          <p14:tracePt t="22103" x="6016625" y="3586163"/>
          <p14:tracePt t="22112" x="6034088" y="3586163"/>
          <p14:tracePt t="22118" x="6042025" y="3586163"/>
          <p14:tracePt t="22129" x="6049963" y="3586163"/>
          <p14:tracePt t="22134" x="6059488" y="3586163"/>
          <p14:tracePt t="22182" x="6067425" y="3586163"/>
          <p14:tracePt t="22422" x="6084888" y="3586163"/>
          <p14:tracePt t="22430" x="6110288" y="3586163"/>
          <p14:tracePt t="22438" x="6153150" y="3586163"/>
          <p14:tracePt t="22446" x="6178550" y="3586163"/>
          <p14:tracePt t="22454" x="6203950" y="3586163"/>
          <p14:tracePt t="22463" x="6221413" y="3594100"/>
          <p14:tracePt t="22471" x="6237288" y="3594100"/>
          <p14:tracePt t="22479" x="6262688" y="3594100"/>
          <p14:tracePt t="22487" x="6297613" y="3594100"/>
          <p14:tracePt t="22502" x="6323013" y="3594100"/>
          <p14:tracePt t="22512" x="6356350" y="3594100"/>
          <p14:tracePt t="22518" x="6365875" y="3594100"/>
          <p14:tracePt t="22529" x="6399213" y="3594100"/>
          <p14:tracePt t="22534" x="6416675" y="3594100"/>
          <p14:tracePt t="22546" x="6442075" y="3594100"/>
          <p14:tracePt t="22550" x="6475413" y="3594100"/>
          <p14:tracePt t="22558" x="6510338" y="3586163"/>
          <p14:tracePt t="22566" x="6526213" y="3586163"/>
          <p14:tracePt t="22575" x="6543675" y="3586163"/>
          <p14:tracePt t="22582" x="6561138" y="3586163"/>
          <p14:tracePt t="22590" x="6569075" y="3578225"/>
          <p14:tracePt t="22598" x="6577013" y="3578225"/>
          <p14:tracePt t="22606" x="6586538" y="3578225"/>
          <p14:tracePt t="22614" x="6594475" y="3578225"/>
          <p14:tracePt t="22622" x="6619875" y="3578225"/>
          <p14:tracePt t="22630" x="6654800" y="3578225"/>
          <p14:tracePt t="22638" x="6670675" y="3578225"/>
          <p14:tracePt t="22647" x="6696075" y="3578225"/>
          <p14:tracePt t="22654" x="6705600" y="3578225"/>
          <p14:tracePt t="22670" x="6731000" y="3578225"/>
          <p14:tracePt t="22686" x="6738938" y="3578225"/>
          <p14:tracePt t="22696" x="6756400" y="3578225"/>
          <p14:tracePt t="22703" x="6764338" y="3578225"/>
          <p14:tracePt t="22712" x="6781800" y="3578225"/>
          <p14:tracePt t="22719" x="6799263" y="3578225"/>
          <p14:tracePt t="22729" x="6815138" y="3568700"/>
          <p14:tracePt t="22735" x="6824663" y="3568700"/>
          <p14:tracePt t="22746" x="6832600" y="3568700"/>
          <p14:tracePt t="22751" x="6840538" y="3568700"/>
          <p14:tracePt t="22942" x="6850063" y="3568700"/>
          <p14:tracePt t="22950" x="6850063" y="3586163"/>
          <p14:tracePt t="22959" x="6850063" y="3619500"/>
          <p14:tracePt t="22966" x="6850063" y="3646488"/>
          <p14:tracePt t="22974" x="6850063" y="3687763"/>
          <p14:tracePt t="22982" x="6832600" y="3738563"/>
          <p14:tracePt t="22990" x="6799263" y="3806825"/>
          <p14:tracePt t="22999" x="6756400" y="3857625"/>
          <p14:tracePt t="23006" x="6705600" y="3908425"/>
          <p14:tracePt t="23014" x="6654800" y="3925888"/>
          <p14:tracePt t="23023" x="6577013" y="3986213"/>
          <p14:tracePt t="23030" x="6500813" y="4002088"/>
          <p14:tracePt t="23038" x="6450013" y="4037013"/>
          <p14:tracePt t="23047" x="6381750" y="4044950"/>
          <p14:tracePt t="23054" x="6323013" y="4062413"/>
          <p14:tracePt t="23063" x="6288088" y="4070350"/>
          <p14:tracePt t="23070" x="6254750" y="4079875"/>
          <p14:tracePt t="23079" x="6221413" y="4087813"/>
          <p14:tracePt t="23087" x="6186488" y="4105275"/>
          <p14:tracePt t="23096" x="6161088" y="4105275"/>
          <p14:tracePt t="23102" x="6127750" y="4121150"/>
          <p14:tracePt t="23112" x="6092825" y="4121150"/>
          <p14:tracePt t="23119" x="6076950" y="4130675"/>
          <p14:tracePt t="23129" x="6059488" y="4146550"/>
          <p14:tracePt t="23135" x="6024563" y="4146550"/>
          <p14:tracePt t="23146" x="6016625" y="4156075"/>
          <p14:tracePt t="23150" x="5991225" y="4164013"/>
          <p14:tracePt t="23162" x="5983288" y="4164013"/>
          <p14:tracePt t="23166" x="5957888" y="4171950"/>
          <p14:tracePt t="23174" x="5940425" y="4189413"/>
          <p14:tracePt t="23182" x="5932488" y="4197350"/>
          <p14:tracePt t="23198" x="5905500" y="4224338"/>
          <p14:tracePt t="23206" x="5897563" y="4240213"/>
          <p14:tracePt t="23214" x="5872163" y="4275138"/>
          <p14:tracePt t="23222" x="5864225" y="4316413"/>
          <p14:tracePt t="23230" x="5846763" y="4368800"/>
          <p14:tracePt t="23238" x="5813425" y="4402138"/>
          <p14:tracePt t="23246" x="5795963" y="4435475"/>
          <p14:tracePt t="23254" x="5770563" y="4460875"/>
          <p14:tracePt t="23263" x="5735638" y="4503738"/>
          <p14:tracePt t="23270" x="5710238" y="4529138"/>
          <p14:tracePt t="23279" x="5684838" y="4538663"/>
          <p14:tracePt t="23286" x="5641975" y="4572000"/>
          <p14:tracePt t="23296" x="5608638" y="4597400"/>
          <p14:tracePt t="23303" x="5557838" y="4640263"/>
          <p14:tracePt t="23312" x="5507038" y="4665663"/>
          <p14:tracePt t="23318" x="5481638" y="4683125"/>
          <p14:tracePt t="23330" x="5421313" y="4699000"/>
          <p14:tracePt t="23334" x="5380038" y="4724400"/>
          <p14:tracePt t="23347" x="5327650" y="4741863"/>
          <p14:tracePt t="23350" x="5251450" y="4759325"/>
          <p14:tracePt t="23362" x="5218113" y="4767263"/>
          <p14:tracePt t="23367" x="5157788" y="4775200"/>
          <p14:tracePt t="23374" x="5091113" y="4792663"/>
          <p14:tracePt t="23382" x="5056188" y="4810125"/>
          <p14:tracePt t="23391" x="5005388" y="4810125"/>
          <p14:tracePt t="23398" x="4979988" y="4810125"/>
          <p14:tracePt t="23407" x="4911725" y="4810125"/>
          <p14:tracePt t="23414" x="4868863" y="4810125"/>
          <p14:tracePt t="23422" x="4802188" y="4810125"/>
          <p14:tracePt t="23430" x="4741863" y="4810125"/>
          <p14:tracePt t="23439" x="4665663" y="4810125"/>
          <p14:tracePt t="23446" x="4614863" y="4810125"/>
          <p14:tracePt t="23455" x="4538663" y="4802188"/>
          <p14:tracePt t="23463" x="4495800" y="4792663"/>
          <p14:tracePt t="23470" x="4445000" y="4784725"/>
          <p14:tracePt t="23479" x="4410075" y="4784725"/>
          <p14:tracePt t="23486" x="4394200" y="4767263"/>
          <p14:tracePt t="23495" x="4384675" y="4767263"/>
          <p14:tracePt t="23502" x="4368800" y="4759325"/>
          <p14:tracePt t="23512" x="4368800" y="4749800"/>
          <p14:tracePt t="23518" x="4351338" y="4741863"/>
          <p14:tracePt t="23529" x="4341813" y="4741863"/>
          <p14:tracePt t="23535" x="4333875" y="4724400"/>
          <p14:tracePt t="23546" x="4308475" y="4699000"/>
          <p14:tracePt t="23551" x="4283075" y="4683125"/>
          <p14:tracePt t="23562" x="4240213" y="4648200"/>
          <p14:tracePt t="23567" x="4164013" y="4614863"/>
          <p14:tracePt t="23574" x="4113213" y="4589463"/>
          <p14:tracePt t="23583" x="4011613" y="4538663"/>
          <p14:tracePt t="23590" x="3917950" y="4521200"/>
          <p14:tracePt t="23598" x="3798888" y="4470400"/>
          <p14:tracePt t="23606" x="3662363" y="4435475"/>
          <p14:tracePt t="23615" x="3527425" y="4402138"/>
          <p14:tracePt t="23622" x="3416300" y="4351338"/>
          <p14:tracePt t="23630" x="3279775" y="4316413"/>
          <p14:tracePt t="23639" x="3178175" y="4291013"/>
          <p14:tracePt t="23646" x="3135313" y="4283075"/>
          <p14:tracePt t="23654" x="3094038" y="4283075"/>
          <p14:tracePt t="23663" x="3041650" y="4265613"/>
          <p14:tracePt t="23670" x="3008313" y="4265613"/>
          <p14:tracePt t="23679" x="2965450" y="4265613"/>
          <p14:tracePt t="23686" x="2940050" y="4265613"/>
          <p14:tracePt t="23696" x="2914650" y="4265613"/>
          <p14:tracePt t="23702" x="2897188" y="4265613"/>
          <p14:tracePt t="23712" x="2889250" y="4265613"/>
          <p14:tracePt t="23718" x="2881313" y="4283075"/>
          <p14:tracePt t="23729" x="2881313" y="4300538"/>
          <p14:tracePt t="23734" x="2881313" y="4333875"/>
          <p14:tracePt t="23746" x="2871788" y="4368800"/>
          <p14:tracePt t="23750" x="2871788" y="4394200"/>
          <p14:tracePt t="23762" x="2871788" y="4419600"/>
          <p14:tracePt t="23767" x="2871788" y="4478338"/>
          <p14:tracePt t="23774" x="2871788" y="4521200"/>
          <p14:tracePt t="23783" x="2871788" y="4564063"/>
          <p14:tracePt t="23790" x="2871788" y="4605338"/>
          <p14:tracePt t="23799" x="2871788" y="4648200"/>
          <p14:tracePt t="23806" x="2871788" y="4691063"/>
          <p14:tracePt t="23814" x="2871788" y="4716463"/>
          <p14:tracePt t="23823" x="2871788" y="4749800"/>
          <p14:tracePt t="23830" x="2871788" y="4759325"/>
          <p14:tracePt t="23838" x="2871788" y="4767263"/>
          <p14:tracePt t="23846" x="2871788" y="4792663"/>
          <p14:tracePt t="23870" x="2871788" y="4802188"/>
          <p14:tracePt t="23879" x="2881313" y="4810125"/>
          <p14:tracePt t="23886" x="2897188" y="4827588"/>
          <p14:tracePt t="23896" x="2922588" y="4835525"/>
          <p14:tracePt t="23903" x="2974975" y="4852988"/>
          <p14:tracePt t="23912" x="3025775" y="4860925"/>
          <p14:tracePt t="23918" x="3084513" y="4878388"/>
          <p14:tracePt t="23929" x="3186113" y="4894263"/>
          <p14:tracePt t="23935" x="3271838" y="4894263"/>
          <p14:tracePt t="23945" x="3365500" y="4894263"/>
          <p14:tracePt t="23951" x="3467100" y="4894263"/>
          <p14:tracePt t="23962" x="3578225" y="4894263"/>
          <p14:tracePt t="23967" x="3705225" y="4894263"/>
          <p14:tracePt t="23974" x="3806825" y="4894263"/>
          <p14:tracePt t="23982" x="3900488" y="4894263"/>
          <p14:tracePt t="23990" x="4002088" y="4894263"/>
          <p14:tracePt t="23998" x="4087813" y="4894263"/>
          <p14:tracePt t="24006" x="4189413" y="4894263"/>
          <p14:tracePt t="24015" x="4275138" y="4894263"/>
          <p14:tracePt t="24023" x="4341813" y="4894263"/>
          <p14:tracePt t="24030" x="4427538" y="4894263"/>
          <p14:tracePt t="24038" x="4503738" y="4894263"/>
          <p14:tracePt t="24046" x="4546600" y="4894263"/>
          <p14:tracePt t="24055" x="4622800" y="4878388"/>
          <p14:tracePt t="24062" x="4665663" y="4860925"/>
          <p14:tracePt t="24071" x="4716463" y="4852988"/>
          <p14:tracePt t="24079" x="4759325" y="4827588"/>
          <p14:tracePt t="24087" x="4784725" y="4818063"/>
          <p14:tracePt t="24096" x="4827588" y="4818063"/>
          <p14:tracePt t="24103" x="4860925" y="4818063"/>
          <p14:tracePt t="24112" x="4903788" y="4802188"/>
          <p14:tracePt t="24118" x="4937125" y="4784725"/>
          <p14:tracePt t="24129" x="4987925" y="4775200"/>
          <p14:tracePt t="24134" x="5022850" y="4767263"/>
          <p14:tracePt t="24146" x="5056188" y="4741863"/>
          <p14:tracePt t="24150" x="5073650" y="4733925"/>
          <p14:tracePt t="24162" x="5081588" y="4724400"/>
          <p14:tracePt t="24166" x="5106988" y="4716463"/>
          <p14:tracePt t="24174" x="5132388" y="4699000"/>
          <p14:tracePt t="24182" x="5149850" y="4691063"/>
          <p14:tracePt t="24191" x="5175250" y="4673600"/>
          <p14:tracePt t="24199" x="5192713" y="4657725"/>
          <p14:tracePt t="24207" x="5218113" y="4640263"/>
          <p14:tracePt t="24214" x="5251450" y="4614863"/>
          <p14:tracePt t="24223" x="5286375" y="4605338"/>
          <p14:tracePt t="24231" x="5337175" y="4579938"/>
          <p14:tracePt t="24239" x="5370513" y="4572000"/>
          <p14:tracePt t="24246" x="5395913" y="4564063"/>
          <p14:tracePt t="24254" x="5413375" y="4564063"/>
          <p14:tracePt t="24262" x="5438775" y="4554538"/>
          <p14:tracePt t="24270" x="5446713" y="4554538"/>
          <p14:tracePt t="24391" x="5464175" y="4554538"/>
          <p14:tracePt t="24398" x="5472113" y="4554538"/>
          <p14:tracePt t="24414" x="5481638" y="4554538"/>
          <p14:tracePt t="24422" x="5489575" y="4564063"/>
          <p14:tracePt t="24430" x="5489575" y="4572000"/>
          <p14:tracePt t="24438" x="5489575" y="4579938"/>
          <p14:tracePt t="24454" x="5489575" y="4589463"/>
          <p14:tracePt t="24462" x="5489575" y="4597400"/>
          <p14:tracePt t="24470" x="5489575" y="4605338"/>
          <p14:tracePt t="24479" x="5489575" y="4622800"/>
          <p14:tracePt t="24486" x="5472113" y="4640263"/>
          <p14:tracePt t="24495" x="5430838" y="4648200"/>
          <p14:tracePt t="24503" x="5387975" y="4657725"/>
          <p14:tracePt t="24512" x="5327650" y="4657725"/>
          <p14:tracePt t="24518" x="5294313" y="4673600"/>
          <p14:tracePt t="24529" x="5235575" y="4673600"/>
          <p14:tracePt t="24534" x="5175250" y="4673600"/>
          <p14:tracePt t="24545" x="5132388" y="4673600"/>
          <p14:tracePt t="24551" x="5064125" y="4673600"/>
          <p14:tracePt t="24562" x="5005388" y="4673600"/>
          <p14:tracePt t="24567" x="4972050" y="4673600"/>
          <p14:tracePt t="24574" x="4937125" y="4665663"/>
          <p14:tracePt t="24582" x="4919663" y="4665663"/>
          <p14:tracePt t="24591" x="4860925" y="4640263"/>
          <p14:tracePt t="24599" x="4843463" y="4640263"/>
          <p14:tracePt t="24606" x="4827588" y="4630738"/>
          <p14:tracePt t="24614" x="4792663" y="4622800"/>
          <p14:tracePt t="24623" x="4784725" y="4614863"/>
          <p14:tracePt t="24630" x="4749800" y="4597400"/>
          <p14:tracePt t="24638" x="4741863" y="4597400"/>
          <p14:tracePt t="24646" x="4724400" y="4589463"/>
          <p14:tracePt t="24654" x="4716463" y="4579938"/>
          <p14:tracePt t="24662" x="4708525" y="4564063"/>
          <p14:tracePt t="24670" x="4683125" y="4546600"/>
          <p14:tracePt t="24679" x="4648200" y="4513263"/>
          <p14:tracePt t="24686" x="4630738" y="4503738"/>
          <p14:tracePt t="24695" x="4605338" y="4486275"/>
          <p14:tracePt t="24702" x="4589463" y="4470400"/>
          <p14:tracePt t="24712" x="4572000" y="4460875"/>
          <p14:tracePt t="24718" x="4564063" y="4445000"/>
          <p14:tracePt t="24729" x="4546600" y="4427538"/>
          <p14:tracePt t="24734" x="4521200" y="4410075"/>
          <p14:tracePt t="24745" x="4513263" y="4394200"/>
          <p14:tracePt t="24750" x="4486275" y="4359275"/>
          <p14:tracePt t="24762" x="4470400" y="4325938"/>
          <p14:tracePt t="24767" x="4460875" y="4308475"/>
          <p14:tracePt t="24774" x="4445000" y="4265613"/>
          <p14:tracePt t="24782" x="4435475" y="4240213"/>
          <p14:tracePt t="24790" x="4435475" y="4197350"/>
          <p14:tracePt t="24798" x="4427538" y="4181475"/>
          <p14:tracePt t="24806" x="4427538" y="4164013"/>
          <p14:tracePt t="24814" x="4427538" y="4156075"/>
          <p14:tracePt t="24822" x="4427538" y="4130675"/>
          <p14:tracePt t="24830" x="4427538" y="4121150"/>
          <p14:tracePt t="24838" x="4435475" y="4095750"/>
          <p14:tracePt t="24846" x="4445000" y="4079875"/>
          <p14:tracePt t="24854" x="4445000" y="4062413"/>
          <p14:tracePt t="24863" x="4452938" y="4052888"/>
          <p14:tracePt t="24871" x="4460875" y="4037013"/>
          <p14:tracePt t="24879" x="4460875" y="4019550"/>
          <p14:tracePt t="24887" x="4478338" y="4002088"/>
          <p14:tracePt t="24895" x="4495800" y="3986213"/>
          <p14:tracePt t="24903" x="4513263" y="3968750"/>
          <p14:tracePt t="24912" x="4529138" y="3960813"/>
          <p14:tracePt t="24918" x="4564063" y="3925888"/>
          <p14:tracePt t="24929" x="4614863" y="3892550"/>
          <p14:tracePt t="24934" x="4614863" y="3883025"/>
          <p14:tracePt t="24946" x="4640263" y="3875088"/>
          <p14:tracePt t="24950" x="4648200" y="3867150"/>
          <p14:tracePt t="24962" x="4665663" y="3857625"/>
          <p14:tracePt t="24967" x="4673600" y="3849688"/>
          <p14:tracePt t="24974" x="4683125" y="3849688"/>
          <p14:tracePt t="24982" x="4708525" y="3832225"/>
          <p14:tracePt t="24991" x="4716463" y="3832225"/>
          <p14:tracePt t="24998" x="4733925" y="3824288"/>
          <p14:tracePt t="25006" x="4749800" y="3824288"/>
          <p14:tracePt t="25014" x="4784725" y="3816350"/>
          <p14:tracePt t="25022" x="4827588" y="3816350"/>
          <p14:tracePt t="25030" x="4868863" y="3798888"/>
          <p14:tracePt t="25038" x="4911725" y="3798888"/>
          <p14:tracePt t="25046" x="4946650" y="3798888"/>
          <p14:tracePt t="25054" x="4962525" y="3798888"/>
          <p14:tracePt t="25062" x="4979988" y="3798888"/>
          <p14:tracePt t="25070" x="4987925" y="3798888"/>
          <p14:tracePt t="25079" x="4997450" y="3798888"/>
          <p14:tracePt t="25086" x="5005388" y="3798888"/>
          <p14:tracePt t="25095" x="5013325" y="3798888"/>
          <p14:tracePt t="25102" x="5022850" y="3798888"/>
          <p14:tracePt t="25112" x="5030788" y="3798888"/>
          <p14:tracePt t="25118" x="5073650" y="3798888"/>
          <p14:tracePt t="25128" x="5099050" y="3798888"/>
          <p14:tracePt t="25134" x="5132388" y="3798888"/>
          <p14:tracePt t="25145" x="5149850" y="3798888"/>
          <p14:tracePt t="25151" x="5183188" y="3798888"/>
          <p14:tracePt t="25162" x="5200650" y="3798888"/>
          <p14:tracePt t="25167" x="5208588" y="3806825"/>
          <p14:tracePt t="25174" x="5218113" y="3816350"/>
          <p14:tracePt t="25183" x="5226050" y="3816350"/>
          <p14:tracePt t="25190" x="5243513" y="3816350"/>
          <p14:tracePt t="25198" x="5260975" y="3824288"/>
          <p14:tracePt t="25206" x="5294313" y="3832225"/>
          <p14:tracePt t="25223" x="5302250" y="3832225"/>
          <p14:tracePt t="25230" x="5311775" y="3832225"/>
          <p14:tracePt t="25238" x="5327650" y="3841750"/>
          <p14:tracePt t="25255" x="5337175" y="3849688"/>
          <p14:tracePt t="25262" x="5337175" y="3857625"/>
          <p14:tracePt t="25270" x="5362575" y="3867150"/>
          <p14:tracePt t="25279" x="5395913" y="3892550"/>
          <p14:tracePt t="25286" x="5430838" y="3900488"/>
          <p14:tracePt t="25295" x="5464175" y="3925888"/>
          <p14:tracePt t="25302" x="5489575" y="3935413"/>
          <p14:tracePt t="25312" x="5532438" y="3951288"/>
          <p14:tracePt t="25318" x="5549900" y="3968750"/>
          <p14:tracePt t="25329" x="5575300" y="3976688"/>
          <p14:tracePt t="25346" x="5600700" y="3986213"/>
          <p14:tracePt t="25350" x="5600700" y="3994150"/>
          <p14:tracePt t="25362" x="5608638" y="4002088"/>
          <p14:tracePt t="25366" x="5616575" y="4002088"/>
          <p14:tracePt t="25374" x="5634038" y="4027488"/>
          <p14:tracePt t="25382" x="5641975" y="4052888"/>
          <p14:tracePt t="25390" x="5668963" y="4087813"/>
          <p14:tracePt t="25398" x="5676900" y="4087813"/>
          <p14:tracePt t="25406" x="5684838" y="4105275"/>
          <p14:tracePt t="25414" x="5694363" y="4121150"/>
          <p14:tracePt t="25430" x="5710238" y="4138613"/>
          <p14:tracePt t="25438" x="5710238" y="4146550"/>
          <p14:tracePt t="25446" x="5719763" y="4164013"/>
          <p14:tracePt t="25454" x="5727700" y="4189413"/>
          <p14:tracePt t="25463" x="5727700" y="4197350"/>
          <p14:tracePt t="25470" x="5745163" y="4232275"/>
          <p14:tracePt t="25479" x="5745163" y="4265613"/>
          <p14:tracePt t="25486" x="5753100" y="4308475"/>
          <p14:tracePt t="25495" x="5753100" y="4351338"/>
          <p14:tracePt t="25502" x="5753100" y="4394200"/>
          <p14:tracePt t="25512" x="5753100" y="4427538"/>
          <p14:tracePt t="25518" x="5753100" y="4452938"/>
          <p14:tracePt t="25529" x="5753100" y="4486275"/>
          <p14:tracePt t="25534" x="5745163" y="4503738"/>
          <p14:tracePt t="25545" x="5735638" y="4529138"/>
          <p14:tracePt t="25550" x="5735638" y="4546600"/>
          <p14:tracePt t="25562" x="5735638" y="4554538"/>
          <p14:tracePt t="25579" x="5727700" y="4572000"/>
          <p14:tracePt t="25582" x="5710238" y="4597400"/>
          <p14:tracePt t="25590" x="5702300" y="4597400"/>
          <p14:tracePt t="25598" x="5702300" y="4605338"/>
          <p14:tracePt t="25606" x="5684838" y="4622800"/>
          <p14:tracePt t="25614" x="5676900" y="4622800"/>
          <p14:tracePt t="25622" x="5659438" y="4630738"/>
          <p14:tracePt t="25630" x="5641975" y="4630738"/>
          <p14:tracePt t="25638" x="5634038" y="4640263"/>
          <p14:tracePt t="25646" x="5626100" y="4640263"/>
          <p14:tracePt t="25654" x="5608638" y="4640263"/>
          <p14:tracePt t="25670" x="5591175" y="4657725"/>
          <p14:tracePt t="25678" x="5575300" y="4657725"/>
          <p14:tracePt t="25686" x="5557838" y="4657725"/>
          <p14:tracePt t="25696" x="5540375" y="4657725"/>
          <p14:tracePt t="25702" x="5524500" y="4657725"/>
          <p14:tracePt t="25712" x="5507038" y="4657725"/>
          <p14:tracePt t="25718" x="5472113" y="4657725"/>
          <p14:tracePt t="25729" x="5456238" y="4657725"/>
          <p14:tracePt t="25734" x="5438775" y="4657725"/>
          <p14:tracePt t="25745" x="5421313" y="4657725"/>
          <p14:tracePt t="25750" x="5405438" y="4657725"/>
          <p14:tracePt t="25762" x="5387975" y="4657725"/>
          <p14:tracePt t="25766" x="5370513" y="4657725"/>
          <p14:tracePt t="25778" x="5362575" y="4657725"/>
          <p14:tracePt t="25782" x="5353050" y="4657725"/>
          <p14:tracePt t="25790" x="5345113" y="4657725"/>
          <p14:tracePt t="25798" x="5327650" y="4657725"/>
          <p14:tracePt t="25806" x="5302250" y="4657725"/>
          <p14:tracePt t="25814" x="5294313" y="4657725"/>
          <p14:tracePt t="25822" x="5260975" y="4657725"/>
          <p14:tracePt t="25830" x="5235575" y="4657725"/>
          <p14:tracePt t="25838" x="5208588" y="4648200"/>
          <p14:tracePt t="25854" x="5183188" y="4640263"/>
          <p14:tracePt t="25862" x="5167313" y="4622800"/>
          <p14:tracePt t="25870" x="5157788" y="4614863"/>
          <p14:tracePt t="25879" x="5141913" y="4605338"/>
          <p14:tracePt t="25886" x="5116513" y="4597400"/>
          <p14:tracePt t="25896" x="5091113" y="4579938"/>
          <p14:tracePt t="25902" x="5073650" y="4572000"/>
          <p14:tracePt t="25911" x="5056188" y="4564063"/>
          <p14:tracePt t="25918" x="5013325" y="4546600"/>
          <p14:tracePt t="25928" x="5005388" y="4538663"/>
          <p14:tracePt t="25934" x="4987925" y="4538663"/>
          <p14:tracePt t="25945" x="4987925" y="4529138"/>
          <p14:tracePt t="25951" x="4979988" y="4529138"/>
          <p14:tracePt t="25961" x="4962525" y="4521200"/>
          <p14:tracePt t="25967" x="4954588" y="4521200"/>
          <p14:tracePt t="25978" x="4946650" y="4513263"/>
          <p14:tracePt t="25991" x="4937125" y="4503738"/>
          <p14:tracePt t="25998" x="4929188" y="4503738"/>
          <p14:tracePt t="26006" x="4919663" y="4503738"/>
          <p14:tracePt t="26014" x="4911725" y="4503738"/>
          <p14:tracePt t="26022" x="4911725" y="4495800"/>
          <p14:tracePt t="26030" x="4903788" y="4495800"/>
          <p14:tracePt t="26039" x="4894263" y="4495800"/>
          <p14:tracePt t="26046" x="4894263" y="4486275"/>
          <p14:tracePt t="26055" x="4894263" y="4478338"/>
          <p14:tracePt t="26062" x="4886325" y="4478338"/>
          <p14:tracePt t="26119" x="4886325" y="4470400"/>
          <p14:tracePt t="26134" x="4878388" y="4452938"/>
          <p14:tracePt t="26150" x="4878388" y="4445000"/>
          <p14:tracePt t="26158" x="4868863" y="4435475"/>
          <p14:tracePt t="26175" x="4868863" y="4427538"/>
          <p14:tracePt t="26182" x="4868863" y="4419600"/>
          <p14:tracePt t="26190" x="4868863" y="4410075"/>
          <p14:tracePt t="26222" x="4868863" y="4394200"/>
          <p14:tracePt t="26446" x="4860925" y="4384675"/>
          <p14:tracePt t="26471" x="4852988" y="4376738"/>
          <p14:tracePt t="26487" x="4843463" y="4359275"/>
          <p14:tracePt t="26494" x="4843463" y="4351338"/>
          <p14:tracePt t="26502" x="4843463" y="4333875"/>
          <p14:tracePt t="26511" x="4835525" y="4316413"/>
          <p14:tracePt t="26518" x="4827588" y="4291013"/>
          <p14:tracePt t="26529" x="4827588" y="4265613"/>
          <p14:tracePt t="26534" x="4827588" y="4249738"/>
          <p14:tracePt t="26545" x="4818063" y="4224338"/>
          <p14:tracePt t="26550" x="4818063" y="4197350"/>
          <p14:tracePt t="26561" x="4818063" y="4164013"/>
          <p14:tracePt t="26566" x="4818063" y="4138613"/>
          <p14:tracePt t="26578" x="4818063" y="4121150"/>
          <p14:tracePt t="26582" x="4827588" y="4095750"/>
          <p14:tracePt t="26590" x="4827588" y="4079875"/>
          <p14:tracePt t="26598" x="4835525" y="4062413"/>
          <p14:tracePt t="26606" x="4835525" y="4044950"/>
          <p14:tracePt t="26614" x="4835525" y="4037013"/>
          <p14:tracePt t="26622" x="4843463" y="4019550"/>
          <p14:tracePt t="26638" x="4843463" y="4011613"/>
          <p14:tracePt t="26646" x="4852988" y="4011613"/>
          <p14:tracePt t="26654" x="4860925" y="4011613"/>
          <p14:tracePt t="26662" x="4868863" y="3994150"/>
          <p14:tracePt t="26670" x="4894263" y="3976688"/>
          <p14:tracePt t="26678" x="4929188" y="3976688"/>
          <p14:tracePt t="26687" x="4954588" y="3968750"/>
          <p14:tracePt t="26695" x="4997450" y="3960813"/>
          <p14:tracePt t="26703" x="5030788" y="3943350"/>
          <p14:tracePt t="26711" x="5064125" y="3943350"/>
          <p14:tracePt t="26718" x="5091113" y="3935413"/>
          <p14:tracePt t="26728" x="5099050" y="3935413"/>
          <p14:tracePt t="26735" x="5106988" y="3935413"/>
          <p14:tracePt t="26745" x="5116513" y="3935413"/>
          <p14:tracePt t="26750" x="5124450" y="3935413"/>
          <p14:tracePt t="26761" x="5141913" y="3935413"/>
          <p14:tracePt t="26766" x="5157788" y="3935413"/>
          <p14:tracePt t="26778" x="5192713" y="3935413"/>
          <p14:tracePt t="26782" x="5226050" y="3935413"/>
          <p14:tracePt t="26790" x="5268913" y="3935413"/>
          <p14:tracePt t="26798" x="5302250" y="3935413"/>
          <p14:tracePt t="26806" x="5319713" y="3935413"/>
          <p14:tracePt t="26814" x="5337175" y="3935413"/>
          <p14:tracePt t="26839" x="5345113" y="3935413"/>
          <p14:tracePt t="26871" x="5370513" y="3935413"/>
          <p14:tracePt t="26878" x="5405438" y="3935413"/>
          <p14:tracePt t="26887" x="5430838" y="3935413"/>
          <p14:tracePt t="26895" x="5456238" y="3935413"/>
          <p14:tracePt t="26902" x="5489575" y="3943350"/>
          <p14:tracePt t="26911" x="5497513" y="3943350"/>
          <p14:tracePt t="26918" x="5514975" y="3943350"/>
          <p14:tracePt t="26928" x="5524500" y="3951288"/>
          <p14:tracePt t="26951" x="5532438" y="3960813"/>
          <p14:tracePt t="26967" x="5532438" y="3968750"/>
          <p14:tracePt t="26978" x="5549900" y="3986213"/>
          <p14:tracePt t="26983" x="5557838" y="4019550"/>
          <p14:tracePt t="26991" x="5565775" y="4052888"/>
          <p14:tracePt t="26999" x="5575300" y="4070350"/>
          <p14:tracePt t="27007" x="5591175" y="4105275"/>
          <p14:tracePt t="27015" x="5600700" y="4138613"/>
          <p14:tracePt t="27023" x="5608638" y="4171950"/>
          <p14:tracePt t="27031" x="5616575" y="4206875"/>
          <p14:tracePt t="27039" x="5616575" y="4232275"/>
          <p14:tracePt t="27046" x="5634038" y="4265613"/>
          <p14:tracePt t="27054" x="5641975" y="4283075"/>
          <p14:tracePt t="27062" x="5641975" y="4300538"/>
          <p14:tracePt t="27070" x="5641975" y="4333875"/>
          <p14:tracePt t="27079" x="5641975" y="4351338"/>
          <p14:tracePt t="27086" x="5641975" y="4376738"/>
          <p14:tracePt t="27095" x="5641975" y="4410075"/>
          <p14:tracePt t="27102" x="5641975" y="4435475"/>
          <p14:tracePt t="27112" x="5641975" y="4460875"/>
          <p14:tracePt t="27118" x="5641975" y="4503738"/>
          <p14:tracePt t="27129" x="5641975" y="4529138"/>
          <p14:tracePt t="27134" x="5626100" y="4546600"/>
          <p14:tracePt t="27145" x="5608638" y="4554538"/>
          <p14:tracePt t="27150" x="5600700" y="4564063"/>
          <p14:tracePt t="27161" x="5575300" y="4572000"/>
          <p14:tracePt t="27167" x="5565775" y="4579938"/>
          <p14:tracePt t="27178" x="5557838" y="4579938"/>
          <p14:tracePt t="27182" x="5540375" y="4589463"/>
          <p14:tracePt t="27190" x="5524500" y="4589463"/>
          <p14:tracePt t="27198" x="5489575" y="4614863"/>
          <p14:tracePt t="27207" x="5446713" y="4614863"/>
          <p14:tracePt t="27215" x="5395913" y="4630738"/>
          <p14:tracePt t="27223" x="5327650" y="4657725"/>
          <p14:tracePt t="27231" x="5294313" y="4657725"/>
          <p14:tracePt t="27238" x="5235575" y="4665663"/>
          <p14:tracePt t="27246" x="5192713" y="4665663"/>
          <p14:tracePt t="27254" x="5149850" y="4665663"/>
          <p14:tracePt t="27263" x="5116513" y="4665663"/>
          <p14:tracePt t="27271" x="5073650" y="4665663"/>
          <p14:tracePt t="27278" x="5056188" y="4665663"/>
          <p14:tracePt t="27286" x="5038725" y="4665663"/>
          <p14:tracePt t="27374" x="5030788" y="4665663"/>
          <p14:tracePt t="27382" x="5030788" y="4657725"/>
          <p14:tracePt t="27422" x="5038725" y="4648200"/>
          <p14:tracePt t="27430" x="5091113" y="4648200"/>
          <p14:tracePt t="27438" x="5175250" y="4648200"/>
          <p14:tracePt t="27446" x="5268913" y="4648200"/>
          <p14:tracePt t="27454" x="5380038" y="4648200"/>
          <p14:tracePt t="27462" x="5472113" y="4648200"/>
          <p14:tracePt t="27470" x="5591175" y="4648200"/>
          <p14:tracePt t="27479" x="5684838" y="4648200"/>
          <p14:tracePt t="27486" x="5788025" y="4648200"/>
          <p14:tracePt t="27495" x="5854700" y="4648200"/>
          <p14:tracePt t="27502" x="5915025" y="4648200"/>
          <p14:tracePt t="27512" x="5957888" y="4648200"/>
          <p14:tracePt t="27518" x="6008688" y="4648200"/>
          <p14:tracePt t="27529" x="6024563" y="4648200"/>
          <p14:tracePt t="27534" x="6042025" y="4648200"/>
          <p14:tracePt t="27545" x="6049963" y="4648200"/>
          <p14:tracePt t="27550" x="6059488" y="4648200"/>
          <p14:tracePt t="27562" x="6067425" y="4648200"/>
          <p14:tracePt t="27578" x="6076950" y="4648200"/>
          <p14:tracePt t="27582" x="6084888" y="4630738"/>
          <p14:tracePt t="27590" x="6102350" y="4622800"/>
          <p14:tracePt t="27598" x="6143625" y="4605338"/>
          <p14:tracePt t="27606" x="6169025" y="4589463"/>
          <p14:tracePt t="27614" x="6194425" y="4579938"/>
          <p14:tracePt t="27622" x="6229350" y="4572000"/>
          <p14:tracePt t="27630" x="6272213" y="4564063"/>
          <p14:tracePt t="27638" x="6323013" y="4546600"/>
          <p14:tracePt t="27646" x="6365875" y="4538663"/>
          <p14:tracePt t="27654" x="6407150" y="4529138"/>
          <p14:tracePt t="27662" x="6432550" y="4521200"/>
          <p14:tracePt t="27670" x="6457950" y="4503738"/>
          <p14:tracePt t="27678" x="6467475" y="4495800"/>
          <p14:tracePt t="27686" x="6475413" y="4495800"/>
          <p14:tracePt t="27695" x="6483350" y="4486275"/>
          <p14:tracePt t="27702" x="6500813" y="4470400"/>
          <p14:tracePt t="27712" x="6510338" y="4460875"/>
          <p14:tracePt t="27718" x="6526213" y="4452938"/>
          <p14:tracePt t="27728" x="6561138" y="4427538"/>
          <p14:tracePt t="27734" x="6586538" y="4410075"/>
          <p14:tracePt t="27745" x="6611938" y="4384675"/>
          <p14:tracePt t="27750" x="6654800" y="4376738"/>
          <p14:tracePt t="27761" x="6688138" y="4368800"/>
          <p14:tracePt t="27766" x="6713538" y="4351338"/>
          <p14:tracePt t="27778" x="6731000" y="4341813"/>
          <p14:tracePt t="27790" x="6746875" y="4333875"/>
          <p14:tracePt t="27798" x="6756400" y="4333875"/>
          <p14:tracePt t="27806" x="6764338" y="4333875"/>
          <p14:tracePt t="27822" x="6781800" y="4316413"/>
          <p14:tracePt t="27830" x="6789738" y="4308475"/>
          <p14:tracePt t="27958" x="6772275" y="4308475"/>
          <p14:tracePt t="27967" x="6746875" y="4308475"/>
          <p14:tracePt t="27975" x="6731000" y="4308475"/>
          <p14:tracePt t="27983" x="6721475" y="4308475"/>
          <p14:tracePt t="27991" x="6713538" y="4316413"/>
          <p14:tracePt t="28023" x="6696075" y="4316413"/>
          <p14:tracePt t="28047" x="6688138" y="4316413"/>
          <p14:tracePt t="28071" x="6680200" y="4316413"/>
          <p14:tracePt t="28078" x="6662738" y="4316413"/>
          <p14:tracePt t="28094" x="6654800" y="4308475"/>
          <p14:tracePt t="28102" x="6611938" y="4300538"/>
          <p14:tracePt t="28111" x="6586538" y="4291013"/>
          <p14:tracePt t="28118" x="6569075" y="4275138"/>
          <p14:tracePt t="28128" x="6551613" y="4265613"/>
          <p14:tracePt t="28134" x="6535738" y="4265613"/>
          <p14:tracePt t="28145" x="6526213" y="4265613"/>
          <p14:tracePt t="28150" x="6510338" y="4257675"/>
          <p14:tracePt t="28166" x="6500813" y="4249738"/>
          <p14:tracePt t="28178" x="6492875" y="4240213"/>
          <p14:tracePt t="28194" x="6475413" y="4232275"/>
          <p14:tracePt t="28207" x="6467475" y="4232275"/>
          <p14:tracePt t="28214" x="6457950" y="4224338"/>
          <p14:tracePt t="28222" x="6457950" y="4214813"/>
          <p14:tracePt t="28230" x="6450013" y="4214813"/>
          <p14:tracePt t="28239" x="6442075" y="4206875"/>
          <p14:tracePt t="28246" x="6432550" y="4197350"/>
          <p14:tracePt t="28262" x="6407150" y="4181475"/>
          <p14:tracePt t="28278" x="6399213" y="4171950"/>
          <p14:tracePt t="28286" x="6381750" y="4164013"/>
          <p14:tracePt t="28295" x="6356350" y="4138613"/>
          <p14:tracePt t="28311" x="6323013" y="4121150"/>
          <p14:tracePt t="28328" x="6305550" y="4105275"/>
          <p14:tracePt t="28345" x="6280150" y="4095750"/>
          <p14:tracePt t="28361" x="6280150" y="4087813"/>
          <p14:tracePt t="28378" x="6272213" y="4062413"/>
          <p14:tracePt t="28394" x="6262688" y="4052888"/>
          <p14:tracePt t="28398" x="6254750" y="4044950"/>
          <p14:tracePt t="28406" x="6254750" y="4037013"/>
          <p14:tracePt t="28414" x="6254750" y="4027488"/>
          <p14:tracePt t="28423" x="6246813" y="4019550"/>
          <p14:tracePt t="28439" x="6246813" y="4011613"/>
          <p14:tracePt t="28447" x="6246813" y="3986213"/>
          <p14:tracePt t="28454" x="6246813" y="3968750"/>
          <p14:tracePt t="28462" x="6246813" y="3960813"/>
          <p14:tracePt t="28471" x="6246813" y="3943350"/>
          <p14:tracePt t="28478" x="6246813" y="3925888"/>
          <p14:tracePt t="28495" x="6246813" y="3917950"/>
          <p14:tracePt t="28502" x="6254750" y="3900488"/>
          <p14:tracePt t="28518" x="6262688" y="3883025"/>
          <p14:tracePt t="28528" x="6272213" y="3875088"/>
          <p14:tracePt t="28534" x="6288088" y="3857625"/>
          <p14:tracePt t="28544" x="6297613" y="3849688"/>
          <p14:tracePt t="28551" x="6323013" y="3832225"/>
          <p14:tracePt t="28561" x="6348413" y="3816350"/>
          <p14:tracePt t="28566" x="6373813" y="3806825"/>
          <p14:tracePt t="28578" x="6399213" y="3806825"/>
          <p14:tracePt t="28582" x="6416675" y="3790950"/>
          <p14:tracePt t="28594" x="6432550" y="3790950"/>
          <p14:tracePt t="28598" x="6442075" y="3781425"/>
          <p14:tracePt t="28606" x="6457950" y="3781425"/>
          <p14:tracePt t="28614" x="6475413" y="3773488"/>
          <p14:tracePt t="28622" x="6500813" y="3773488"/>
          <p14:tracePt t="28630" x="6518275" y="3763963"/>
          <p14:tracePt t="28638" x="6551613" y="3763963"/>
          <p14:tracePt t="28646" x="6577013" y="3763963"/>
          <p14:tracePt t="28654" x="6594475" y="3763963"/>
          <p14:tracePt t="28662" x="6627813" y="3763963"/>
          <p14:tracePt t="28670" x="6654800" y="3763963"/>
          <p14:tracePt t="28678" x="6662738" y="3763963"/>
          <p14:tracePt t="28686" x="6696075" y="3763963"/>
          <p14:tracePt t="28695" x="6731000" y="3763963"/>
          <p14:tracePt t="28703" x="6738938" y="3763963"/>
          <p14:tracePt t="28711" x="6772275" y="3763963"/>
          <p14:tracePt t="28718" x="6789738" y="3763963"/>
          <p14:tracePt t="28728" x="6824663" y="3763963"/>
          <p14:tracePt t="28735" x="6850063" y="3763963"/>
          <p14:tracePt t="28744" x="6865938" y="3763963"/>
          <p14:tracePt t="28751" x="6875463" y="3763963"/>
          <p14:tracePt t="28761" x="6891338" y="3763963"/>
          <p14:tracePt t="28778" x="6908800" y="3773488"/>
          <p14:tracePt t="28782" x="6916738" y="3781425"/>
          <p14:tracePt t="28814" x="6926263" y="3781425"/>
          <p14:tracePt t="28839" x="6934200" y="3781425"/>
          <p14:tracePt t="28847" x="6943725" y="3781425"/>
          <p14:tracePt t="28863" x="6951663" y="3781425"/>
          <p14:tracePt t="28870" x="6959600" y="3781425"/>
          <p14:tracePt t="28878" x="6959600" y="3790950"/>
          <p14:tracePt t="28918" x="6977063" y="3798888"/>
          <p14:tracePt t="28934" x="6985000" y="3798888"/>
          <p14:tracePt t="28944" x="6994525" y="3806825"/>
          <p14:tracePt t="28976" x="7010400" y="3806825"/>
          <p14:tracePt t="28982" x="7019925" y="3816350"/>
          <p14:tracePt t="29006" x="7027863" y="3824288"/>
          <p14:tracePt t="29022" x="7045325" y="3824288"/>
          <p14:tracePt t="29030" x="7045325" y="3832225"/>
          <p14:tracePt t="29062" x="7053263" y="3832225"/>
          <p14:tracePt t="29326" x="7061200" y="3832225"/>
          <p14:tracePt t="29375" x="7070725" y="3832225"/>
          <p14:tracePt t="29430" x="7070725" y="3841750"/>
          <p14:tracePt t="29438" x="7078663" y="3841750"/>
          <p14:tracePt t="29470" x="7088188" y="3841750"/>
          <p14:tracePt t="29479" x="7088188" y="3849688"/>
          <p14:tracePt t="29495" x="7113588" y="3857625"/>
          <p14:tracePt t="29510" x="7121525" y="3857625"/>
          <p14:tracePt t="29527" x="7129463" y="3857625"/>
          <p14:tracePt t="29575" x="7138988" y="3857625"/>
          <p14:tracePt t="29591" x="7146925" y="3857625"/>
          <p14:tracePt t="29606" x="7154863" y="3867150"/>
          <p14:tracePt t="29622" x="7164388" y="3875088"/>
          <p14:tracePt t="29647" x="7172325" y="3883025"/>
          <p14:tracePt t="29663" x="7180263" y="3892550"/>
          <p14:tracePt t="29671" x="7189788" y="3900488"/>
          <p14:tracePt t="29695" x="7189788" y="3908425"/>
          <p14:tracePt t="29703" x="7197725" y="3925888"/>
          <p14:tracePt t="29719" x="7205663" y="3925888"/>
          <p14:tracePt t="29728" x="7205663" y="3935413"/>
          <p14:tracePt t="29735" x="7205663" y="3943350"/>
          <p14:tracePt t="29746" x="7215188" y="3951288"/>
          <p14:tracePt t="29750" x="7215188" y="3960813"/>
          <p14:tracePt t="29761" x="7223125" y="3976688"/>
          <p14:tracePt t="29777" x="7223125" y="3994150"/>
          <p14:tracePt t="29782" x="7223125" y="4002088"/>
          <p14:tracePt t="29798" x="7232650" y="4019550"/>
          <p14:tracePt t="29806" x="7240588" y="4027488"/>
          <p14:tracePt t="29823" x="7240588" y="4037013"/>
          <p14:tracePt t="29831" x="7240588" y="4062413"/>
          <p14:tracePt t="29847" x="7240588" y="4079875"/>
          <p14:tracePt t="29854" x="7240588" y="4113213"/>
          <p14:tracePt t="29862" x="7240588" y="4130675"/>
          <p14:tracePt t="29870" x="7240588" y="4171950"/>
          <p14:tracePt t="29878" x="7240588" y="4189413"/>
          <p14:tracePt t="29886" x="7223125" y="4232275"/>
          <p14:tracePt t="29894" x="7223125" y="4240213"/>
          <p14:tracePt t="29903" x="7223125" y="4265613"/>
          <p14:tracePt t="29911" x="7215188" y="4300538"/>
          <p14:tracePt t="29919" x="7205663" y="4308475"/>
          <p14:tracePt t="29927" x="7189788" y="4316413"/>
          <p14:tracePt t="29935" x="7180263" y="4333875"/>
          <p14:tracePt t="29944" x="7180263" y="4341813"/>
          <p14:tracePt t="29962" x="7154863" y="4351338"/>
          <p14:tracePt t="29967" x="7138988" y="4351338"/>
          <p14:tracePt t="29977" x="7113588" y="4368800"/>
          <p14:tracePt t="29994" x="7096125" y="4368800"/>
          <p14:tracePt t="29998" x="7061200" y="4368800"/>
          <p14:tracePt t="30006" x="7053263" y="4368800"/>
          <p14:tracePt t="30014" x="7019925" y="4368800"/>
          <p14:tracePt t="30023" x="6985000" y="4368800"/>
          <p14:tracePt t="30031" x="6951663" y="4368800"/>
          <p14:tracePt t="30038" x="6916738" y="4368800"/>
          <p14:tracePt t="30046" x="6865938" y="4368800"/>
          <p14:tracePt t="30054" x="6807200" y="4359275"/>
          <p14:tracePt t="30062" x="6746875" y="4341813"/>
          <p14:tracePt t="30071" x="6688138" y="4316413"/>
          <p14:tracePt t="30078" x="6637338" y="4308475"/>
          <p14:tracePt t="30086" x="6569075" y="4291013"/>
          <p14:tracePt t="30094" x="6535738" y="4275138"/>
          <p14:tracePt t="30102" x="6510338" y="4275138"/>
          <p14:tracePt t="30111" x="6475413" y="4265613"/>
          <p14:tracePt t="30118" x="6457950" y="4265613"/>
          <p14:tracePt t="30128" x="6442075" y="4257675"/>
          <p14:tracePt t="30134" x="6432550" y="4249738"/>
          <p14:tracePt t="30144" x="6424613" y="4240213"/>
          <p14:tracePt t="30150" x="6424613" y="4232275"/>
          <p14:tracePt t="30161" x="6416675" y="4232275"/>
          <p14:tracePt t="30166" x="6407150" y="4232275"/>
          <p14:tracePt t="30178" x="6399213" y="4224338"/>
          <p14:tracePt t="30182" x="6391275" y="4206875"/>
          <p14:tracePt t="30193" x="6373813" y="4197350"/>
          <p14:tracePt t="30199" x="6365875" y="4189413"/>
          <p14:tracePt t="30206" x="6356350" y="4171950"/>
          <p14:tracePt t="30215" x="6348413" y="4164013"/>
          <p14:tracePt t="30223" x="6338888" y="4146550"/>
          <p14:tracePt t="30231" x="6330950" y="4138613"/>
          <p14:tracePt t="30239" x="6330950" y="4130675"/>
          <p14:tracePt t="30246" x="6330950" y="4113213"/>
          <p14:tracePt t="30254" x="6330950" y="4095750"/>
          <p14:tracePt t="30262" x="6323013" y="4087813"/>
          <p14:tracePt t="30270" x="6323013" y="4079875"/>
          <p14:tracePt t="30278" x="6323013" y="4070350"/>
          <p14:tracePt t="30286" x="6323013" y="4044950"/>
          <p14:tracePt t="30294" x="6323013" y="4019550"/>
          <p14:tracePt t="30302" x="6323013" y="4011613"/>
          <p14:tracePt t="30311" x="6323013" y="3994150"/>
          <p14:tracePt t="30318" x="6323013" y="3968750"/>
          <p14:tracePt t="30335" x="6323013" y="3960813"/>
          <p14:tracePt t="30344" x="6323013" y="3943350"/>
          <p14:tracePt t="30361" x="6323013" y="3925888"/>
          <p14:tracePt t="30366" x="6338888" y="3917950"/>
          <p14:tracePt t="30377" x="6348413" y="3917950"/>
          <p14:tracePt t="30383" x="6348413" y="3900488"/>
          <p14:tracePt t="30394" x="6365875" y="3892550"/>
          <p14:tracePt t="30398" x="6381750" y="3883025"/>
          <p14:tracePt t="30406" x="6399213" y="3875088"/>
          <p14:tracePt t="30414" x="6432550" y="3857625"/>
          <p14:tracePt t="30422" x="6450013" y="3849688"/>
          <p14:tracePt t="30431" x="6483350" y="3849688"/>
          <p14:tracePt t="30438" x="6500813" y="3849688"/>
          <p14:tracePt t="30446" x="6518275" y="3849688"/>
          <p14:tracePt t="30454" x="6551613" y="3849688"/>
          <p14:tracePt t="30462" x="6577013" y="3841750"/>
          <p14:tracePt t="30471" x="6594475" y="3841750"/>
          <p14:tracePt t="30487" x="6602413" y="3841750"/>
          <p14:tracePt t="30494" x="6611938" y="3841750"/>
          <p14:tracePt t="30503" x="6619875" y="3841750"/>
          <p14:tracePt t="30511" x="6627813" y="3841750"/>
          <p14:tracePt t="30518" x="6637338" y="3841750"/>
          <p14:tracePt t="30534" x="6654800" y="3841750"/>
          <p14:tracePt t="30544" x="6662738" y="3841750"/>
          <p14:tracePt t="30551" x="6670675" y="3841750"/>
          <p14:tracePt t="30561" x="6696075" y="3841750"/>
          <p14:tracePt t="30567" x="6705600" y="3841750"/>
          <p14:tracePt t="30577" x="6721475" y="3857625"/>
          <p14:tracePt t="30582" x="6738938" y="3875088"/>
          <p14:tracePt t="30594" x="6764338" y="3900488"/>
          <p14:tracePt t="30598" x="6781800" y="3917950"/>
          <p14:tracePt t="30606" x="6815138" y="3960813"/>
          <p14:tracePt t="30615" x="6832600" y="3994150"/>
          <p14:tracePt t="30622" x="6865938" y="4062413"/>
          <p14:tracePt t="30631" x="6891338" y="4095750"/>
          <p14:tracePt t="30638" x="6908800" y="4146550"/>
          <p14:tracePt t="30646" x="6926263" y="4181475"/>
          <p14:tracePt t="30654" x="6926263" y="4197350"/>
          <p14:tracePt t="30662" x="6934200" y="4224338"/>
          <p14:tracePt t="30670" x="6951663" y="4257675"/>
          <p14:tracePt t="30678" x="6951663" y="4283075"/>
          <p14:tracePt t="30686" x="6951663" y="4291013"/>
          <p14:tracePt t="30695" x="6951663" y="4325938"/>
          <p14:tracePt t="30702" x="6951663" y="4341813"/>
          <p14:tracePt t="30711" x="6951663" y="4359275"/>
          <p14:tracePt t="30718" x="6951663" y="4376738"/>
          <p14:tracePt t="30727" x="6951663" y="4402138"/>
          <p14:tracePt t="30734" x="6951663" y="4410075"/>
          <p14:tracePt t="30744" x="6951663" y="4427538"/>
          <p14:tracePt t="30750" x="6951663" y="4445000"/>
          <p14:tracePt t="30761" x="6951663" y="4460875"/>
          <p14:tracePt t="30766" x="6951663" y="4470400"/>
          <p14:tracePt t="30778" x="6959600" y="4478338"/>
          <p14:tracePt t="30782" x="6969125" y="4478338"/>
          <p14:tracePt t="30794" x="6969125" y="4495800"/>
          <p14:tracePt t="30798" x="6969125" y="4503738"/>
          <p14:tracePt t="30814" x="6985000" y="4521200"/>
          <p14:tracePt t="30822" x="6985000" y="4529138"/>
          <p14:tracePt t="30846" x="6985000" y="4538663"/>
          <p14:tracePt t="30854" x="6985000" y="4546600"/>
          <p14:tracePt t="30862" x="6985000" y="4554538"/>
          <p14:tracePt t="30870" x="6985000" y="4564063"/>
          <p14:tracePt t="30878" x="6985000" y="4572000"/>
          <p14:tracePt t="30894" x="6985000" y="4597400"/>
          <p14:tracePt t="30910" x="6985000" y="4605338"/>
          <p14:tracePt t="30918" x="6985000" y="4630738"/>
          <p14:tracePt t="30928" x="6977063" y="4630738"/>
          <p14:tracePt t="30934" x="6959600" y="4657725"/>
          <p14:tracePt t="30944" x="6951663" y="4673600"/>
          <p14:tracePt t="30962" x="6943725" y="4699000"/>
          <p14:tracePt t="30966" x="6916738" y="4724400"/>
          <p14:tracePt t="30978" x="6900863" y="4741863"/>
          <p14:tracePt t="30982" x="6875463" y="4767263"/>
          <p14:tracePt t="30994" x="6850063" y="4792663"/>
          <p14:tracePt t="30998" x="6824663" y="4818063"/>
          <p14:tracePt t="31011" x="6789738" y="4843463"/>
          <p14:tracePt t="31014" x="6764338" y="4843463"/>
          <p14:tracePt t="31022" x="6731000" y="4860925"/>
          <p14:tracePt t="31030" x="6713538" y="4860925"/>
          <p14:tracePt t="31038" x="6670675" y="4860925"/>
          <p14:tracePt t="31046" x="6611938" y="4860925"/>
          <p14:tracePt t="31054" x="6543675" y="4860925"/>
          <p14:tracePt t="31062" x="6457950" y="4860925"/>
          <p14:tracePt t="31070" x="6338888" y="4852988"/>
          <p14:tracePt t="31078" x="6221413" y="4810125"/>
          <p14:tracePt t="31086" x="6059488" y="4775200"/>
          <p14:tracePt t="31095" x="5905500" y="4708525"/>
          <p14:tracePt t="31102" x="5684838" y="4597400"/>
          <p14:tracePt t="31111" x="5489575" y="4513263"/>
          <p14:tracePt t="31118" x="5337175" y="4445000"/>
          <p14:tracePt t="31127" x="5183188" y="4384675"/>
          <p14:tracePt t="31134" x="4997450" y="4308475"/>
          <p14:tracePt t="31144" x="4852988" y="4224338"/>
          <p14:tracePt t="31150" x="4699000" y="4113213"/>
          <p14:tracePt t="31161" x="4495800" y="3968750"/>
          <p14:tracePt t="31166" x="4351338" y="3857625"/>
          <p14:tracePt t="31178" x="4171950" y="3730625"/>
          <p14:tracePt t="31182" x="3986213" y="3578225"/>
          <p14:tracePt t="31194" x="3722688" y="3355975"/>
          <p14:tracePt t="31198" x="3527425" y="3186113"/>
          <p14:tracePt t="31211" x="3382963" y="3025775"/>
          <p14:tracePt t="31214" x="3221038" y="2863850"/>
          <p14:tracePt t="31222" x="3084513" y="2727325"/>
          <p14:tracePt t="31231" x="2990850" y="2617788"/>
          <p14:tracePt t="31238" x="2846388" y="2455863"/>
          <p14:tracePt t="31246" x="2719388" y="2278063"/>
          <p14:tracePt t="31254" x="2582863" y="2098675"/>
          <p14:tracePt t="31263" x="2405063" y="1903413"/>
          <p14:tracePt t="31270" x="2192338" y="1708150"/>
          <p14:tracePt t="31278" x="1979613" y="1546225"/>
          <p14:tracePt t="31286" x="1751013" y="1376363"/>
          <p14:tracePt t="31295" x="1495425" y="1223963"/>
          <p14:tracePt t="31302" x="1343025" y="1112838"/>
          <p14:tracePt t="31311" x="1104900" y="952500"/>
          <p14:tracePt t="31318" x="985838" y="849313"/>
          <p14:tracePt t="31328" x="866775" y="765175"/>
          <p14:tracePt t="31334" x="755650" y="671513"/>
          <p14:tracePt t="31344" x="679450" y="611188"/>
          <p14:tracePt t="31350" x="611188" y="544513"/>
          <p14:tracePt t="31361" x="544513" y="492125"/>
          <p14:tracePt t="31366" x="509588" y="441325"/>
          <p14:tracePt t="31377" x="450850" y="374650"/>
          <p14:tracePt t="31382" x="407988" y="322263"/>
          <p14:tracePt t="31394" x="357188" y="246063"/>
          <p14:tracePt t="31398" x="288925" y="195263"/>
          <p14:tracePt t="31410" x="220663" y="127000"/>
          <p14:tracePt t="31414" x="161925" y="58738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단일 연결 리스트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삭제 </a:t>
            </a:r>
            <a:r>
              <a:rPr lang="en-US" altLang="ko-KR" sz="1700" b="1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Delete</a:t>
            </a:r>
            <a:r>
              <a:rPr lang="en-US" altLang="ko-KR" sz="1700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(index)</a:t>
            </a:r>
          </a:p>
        </p:txBody>
      </p:sp>
      <p:pic>
        <p:nvPicPr>
          <p:cNvPr id="18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DEBC272B-05EC-2F41-9693-7FA2758FF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50576" y="1166337"/>
            <a:ext cx="335280" cy="335280"/>
          </a:xfrm>
          <a:prstGeom prst="rect">
            <a:avLst/>
          </a:prstGeom>
          <a:noFill/>
        </p:spPr>
      </p:pic>
      <p:sp>
        <p:nvSpPr>
          <p:cNvPr id="19" name="TextBox 36">
            <a:extLst>
              <a:ext uri="{FF2B5EF4-FFF2-40B4-BE49-F238E27FC236}">
                <a16:creationId xmlns:a16="http://schemas.microsoft.com/office/drawing/2014/main" id="{A9A58FA9-C611-9B4D-B030-C1D56AF21853}"/>
              </a:ext>
            </a:extLst>
          </p:cNvPr>
          <p:cNvSpPr txBox="1"/>
          <p:nvPr/>
        </p:nvSpPr>
        <p:spPr>
          <a:xfrm>
            <a:off x="772030" y="1175861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B077C6-2B7C-40B5-8CF4-72927339A1A8}"/>
              </a:ext>
            </a:extLst>
          </p:cNvPr>
          <p:cNvSpPr txBox="1"/>
          <p:nvPr/>
        </p:nvSpPr>
        <p:spPr>
          <a:xfrm>
            <a:off x="1114444" y="1797590"/>
            <a:ext cx="5210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1) </a:t>
            </a:r>
            <a:r>
              <a:rPr kumimoji="1" lang="ko-KR" altLang="en-US" sz="1200" b="1" dirty="0"/>
              <a:t>연결 리스트가 비어 있는지 확인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BC5389-8A9B-429A-8F81-01790B418DBB}"/>
              </a:ext>
            </a:extLst>
          </p:cNvPr>
          <p:cNvSpPr txBox="1"/>
          <p:nvPr/>
        </p:nvSpPr>
        <p:spPr>
          <a:xfrm>
            <a:off x="1114444" y="2352760"/>
            <a:ext cx="8029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2) </a:t>
            </a:r>
            <a:r>
              <a:rPr kumimoji="1" lang="ko-KR" altLang="en-US" sz="1200" b="1" dirty="0"/>
              <a:t>연결 리스트가 비어 있지 않다면</a:t>
            </a:r>
            <a:r>
              <a:rPr kumimoji="1" lang="en-US" altLang="ko-KR" sz="1200" b="1" dirty="0"/>
              <a:t>, </a:t>
            </a:r>
            <a:r>
              <a:rPr kumimoji="1" lang="ko-KR" altLang="en-US" sz="1200" b="1" dirty="0"/>
              <a:t>연결 리스트를 순차적으로 돌면서 </a:t>
            </a:r>
            <a:r>
              <a:rPr kumimoji="1" lang="en-US" altLang="ko-KR" sz="1200" b="1" dirty="0" err="1"/>
              <a:t>pre_node</a:t>
            </a:r>
            <a:r>
              <a:rPr kumimoji="1" lang="ko-KR" altLang="en-US" sz="1200" b="1" dirty="0"/>
              <a:t>와 </a:t>
            </a:r>
            <a:r>
              <a:rPr kumimoji="1" lang="en-US" altLang="ko-KR" sz="1200" b="1" dirty="0" err="1"/>
              <a:t>cur_node</a:t>
            </a:r>
            <a:r>
              <a:rPr kumimoji="1" lang="ko-KR" altLang="en-US" sz="1200" b="1" dirty="0"/>
              <a:t>를 갱신하고</a:t>
            </a:r>
            <a:r>
              <a:rPr kumimoji="1" lang="en-US" altLang="ko-KR" sz="1200" b="1" dirty="0"/>
              <a:t>,</a:t>
            </a:r>
          </a:p>
          <a:p>
            <a:r>
              <a:rPr kumimoji="1" lang="en-US" altLang="ko-KR" sz="1200" b="1" dirty="0"/>
              <a:t>    </a:t>
            </a:r>
            <a:r>
              <a:rPr kumimoji="1" lang="ko-KR" altLang="en-US" sz="1200" b="1" dirty="0"/>
              <a:t>이를 이용하여 원하는 </a:t>
            </a:r>
            <a:r>
              <a:rPr kumimoji="1" lang="en-US" altLang="ko-KR" sz="1200" b="1" dirty="0"/>
              <a:t>index</a:t>
            </a:r>
            <a:r>
              <a:rPr kumimoji="1" lang="ko-KR" altLang="en-US" sz="1200" b="1" dirty="0"/>
              <a:t>에 해당하는 노드를 삭제한다</a:t>
            </a:r>
            <a:r>
              <a:rPr kumimoji="1" lang="en-US" altLang="ko-KR" sz="1200" b="1" dirty="0"/>
              <a:t>.</a:t>
            </a:r>
          </a:p>
          <a:p>
            <a:r>
              <a:rPr kumimoji="1" lang="ko-KR" altLang="en-US" sz="1200" b="1" dirty="0"/>
              <a:t>  </a:t>
            </a:r>
            <a:r>
              <a:rPr kumimoji="1" lang="en-US" altLang="ko-KR" sz="1200" b="1" dirty="0"/>
              <a:t> </a:t>
            </a:r>
            <a:endParaRPr kumimoji="1" lang="ko-KR" altLang="en-US" sz="12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8450FC-25DB-43D8-BDB6-47A439ED2157}"/>
              </a:ext>
            </a:extLst>
          </p:cNvPr>
          <p:cNvSpPr txBox="1"/>
          <p:nvPr/>
        </p:nvSpPr>
        <p:spPr>
          <a:xfrm>
            <a:off x="6215756" y="4755137"/>
            <a:ext cx="764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/>
              <a:t>Tail node</a:t>
            </a:r>
            <a:endParaRPr kumimoji="1" lang="ko-KR" altLang="en-US" sz="1200" b="1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B13D7CD-2248-43E5-AE88-A0EA8A7B1926}"/>
              </a:ext>
            </a:extLst>
          </p:cNvPr>
          <p:cNvGrpSpPr/>
          <p:nvPr/>
        </p:nvGrpSpPr>
        <p:grpSpPr>
          <a:xfrm>
            <a:off x="4479255" y="4186964"/>
            <a:ext cx="1047750" cy="230953"/>
            <a:chOff x="1943100" y="1962150"/>
            <a:chExt cx="1568450" cy="406400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5FDAC85-2B53-409E-A0F4-4A90239591E0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A25A67E-CBB6-4B58-96E2-51BB7ECD6297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peach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A60CFEA-FE64-4482-975A-0E7917706B41}"/>
              </a:ext>
            </a:extLst>
          </p:cNvPr>
          <p:cNvCxnSpPr>
            <a:cxnSpLocks/>
          </p:cNvCxnSpPr>
          <p:nvPr/>
        </p:nvCxnSpPr>
        <p:spPr>
          <a:xfrm>
            <a:off x="5368255" y="4304027"/>
            <a:ext cx="658621" cy="0"/>
          </a:xfrm>
          <a:prstGeom prst="straightConnector1">
            <a:avLst/>
          </a:prstGeom>
          <a:ln w="19050">
            <a:solidFill>
              <a:srgbClr val="1044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7489C1E-8C77-46A8-BBA1-0785B50F22E5}"/>
              </a:ext>
            </a:extLst>
          </p:cNvPr>
          <p:cNvGrpSpPr/>
          <p:nvPr/>
        </p:nvGrpSpPr>
        <p:grpSpPr>
          <a:xfrm>
            <a:off x="6097292" y="4184935"/>
            <a:ext cx="1047750" cy="230953"/>
            <a:chOff x="1943100" y="1962150"/>
            <a:chExt cx="1568450" cy="406400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AC17301-D0DE-4322-8ABA-C13BD60ECCBA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36B5543-7DA6-4B1E-B1BC-E835DE7A0004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apple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03655B1-2A39-4AF4-97B9-1BC5DEB7646A}"/>
              </a:ext>
            </a:extLst>
          </p:cNvPr>
          <p:cNvCxnSpPr>
            <a:cxnSpLocks/>
          </p:cNvCxnSpPr>
          <p:nvPr/>
        </p:nvCxnSpPr>
        <p:spPr>
          <a:xfrm>
            <a:off x="6986292" y="4301998"/>
            <a:ext cx="658621" cy="0"/>
          </a:xfrm>
          <a:prstGeom prst="straightConnector1">
            <a:avLst/>
          </a:prstGeom>
          <a:ln w="19050">
            <a:solidFill>
              <a:srgbClr val="1044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FC29B26-4D78-4999-B61E-D5049A55E64A}"/>
              </a:ext>
            </a:extLst>
          </p:cNvPr>
          <p:cNvSpPr txBox="1"/>
          <p:nvPr/>
        </p:nvSpPr>
        <p:spPr>
          <a:xfrm>
            <a:off x="7644913" y="4163498"/>
            <a:ext cx="518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rgbClr val="104486"/>
                </a:solidFill>
                <a:highlight>
                  <a:srgbClr val="FFFF00"/>
                </a:highlight>
              </a:rPr>
              <a:t>NULL</a:t>
            </a:r>
            <a:endParaRPr kumimoji="1" lang="ko-KR" altLang="en-US" sz="1200" b="1" dirty="0">
              <a:solidFill>
                <a:srgbClr val="104486"/>
              </a:solidFill>
              <a:highlight>
                <a:srgbClr val="FFFF00"/>
              </a:highlight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BE214F7-C93F-467E-B9F3-D82533F0BDB2}"/>
              </a:ext>
            </a:extLst>
          </p:cNvPr>
          <p:cNvCxnSpPr>
            <a:cxnSpLocks/>
          </p:cNvCxnSpPr>
          <p:nvPr/>
        </p:nvCxnSpPr>
        <p:spPr>
          <a:xfrm flipV="1">
            <a:off x="2055628" y="4287653"/>
            <a:ext cx="635454" cy="39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53F24F63-1653-411F-805E-B43D0019FC5A}"/>
              </a:ext>
            </a:extLst>
          </p:cNvPr>
          <p:cNvCxnSpPr>
            <a:cxnSpLocks/>
          </p:cNvCxnSpPr>
          <p:nvPr/>
        </p:nvCxnSpPr>
        <p:spPr>
          <a:xfrm flipV="1">
            <a:off x="3716949" y="4291508"/>
            <a:ext cx="635454" cy="3981"/>
          </a:xfrm>
          <a:prstGeom prst="straightConnector1">
            <a:avLst/>
          </a:prstGeom>
          <a:ln w="19050">
            <a:solidFill>
              <a:srgbClr val="E735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08B0E6DE-98FB-4977-B717-3652B85E588D}"/>
              </a:ext>
            </a:extLst>
          </p:cNvPr>
          <p:cNvGrpSpPr/>
          <p:nvPr/>
        </p:nvGrpSpPr>
        <p:grpSpPr>
          <a:xfrm>
            <a:off x="2899367" y="4176531"/>
            <a:ext cx="1047750" cy="230953"/>
            <a:chOff x="1943100" y="1962150"/>
            <a:chExt cx="1568450" cy="406400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108DD28-47C7-4AC5-BD85-CF716F434EF6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 w="28575">
              <a:solidFill>
                <a:srgbClr val="E735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3344832-38A8-407E-8917-2A449B7E1DD2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 w="28575">
              <a:solidFill>
                <a:srgbClr val="E735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orange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E20607D3-28E8-42FB-8D8C-1AE1F03871A9}"/>
              </a:ext>
            </a:extLst>
          </p:cNvPr>
          <p:cNvSpPr txBox="1"/>
          <p:nvPr/>
        </p:nvSpPr>
        <p:spPr>
          <a:xfrm>
            <a:off x="1393872" y="4755137"/>
            <a:ext cx="8803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/>
              <a:t>Head node</a:t>
            </a:r>
            <a:endParaRPr kumimoji="1" lang="ko-KR" altLang="en-US" sz="1200" b="1" dirty="0"/>
          </a:p>
        </p:txBody>
      </p:sp>
      <p:sp>
        <p:nvSpPr>
          <p:cNvPr id="3" name="화살표: 위로 구부러짐 2">
            <a:extLst>
              <a:ext uri="{FF2B5EF4-FFF2-40B4-BE49-F238E27FC236}">
                <a16:creationId xmlns:a16="http://schemas.microsoft.com/office/drawing/2014/main" id="{9B7C1335-AE8A-46BB-B845-F2D5C81DC30D}"/>
              </a:ext>
            </a:extLst>
          </p:cNvPr>
          <p:cNvSpPr/>
          <p:nvPr/>
        </p:nvSpPr>
        <p:spPr>
          <a:xfrm flipV="1">
            <a:off x="2274241" y="3721459"/>
            <a:ext cx="833681" cy="39290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화살표: 위로 구부러짐 35">
            <a:extLst>
              <a:ext uri="{FF2B5EF4-FFF2-40B4-BE49-F238E27FC236}">
                <a16:creationId xmlns:a16="http://schemas.microsoft.com/office/drawing/2014/main" id="{529A62E6-51EF-4698-8681-E834712A1EF9}"/>
              </a:ext>
            </a:extLst>
          </p:cNvPr>
          <p:cNvSpPr/>
          <p:nvPr/>
        </p:nvSpPr>
        <p:spPr>
          <a:xfrm flipV="1">
            <a:off x="3785364" y="3721459"/>
            <a:ext cx="833681" cy="39290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9681E00-9320-46E6-8718-81E58A77F2D3}"/>
              </a:ext>
            </a:extLst>
          </p:cNvPr>
          <p:cNvSpPr txBox="1"/>
          <p:nvPr/>
        </p:nvSpPr>
        <p:spPr>
          <a:xfrm>
            <a:off x="1956501" y="3228711"/>
            <a:ext cx="1622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err="1">
                <a:solidFill>
                  <a:schemeClr val="accent1"/>
                </a:solidFill>
              </a:rPr>
              <a:t>pre_node</a:t>
            </a:r>
            <a:r>
              <a:rPr kumimoji="1" lang="en-US" altLang="ko-KR" sz="1200" b="1" dirty="0">
                <a:solidFill>
                  <a:schemeClr val="accent1"/>
                </a:solidFill>
              </a:rPr>
              <a:t> = mango </a:t>
            </a:r>
          </a:p>
          <a:p>
            <a:r>
              <a:rPr kumimoji="1" lang="en-US" altLang="ko-KR" sz="1200" b="1" dirty="0" err="1">
                <a:solidFill>
                  <a:schemeClr val="accent1"/>
                </a:solidFill>
              </a:rPr>
              <a:t>cur_node</a:t>
            </a:r>
            <a:r>
              <a:rPr kumimoji="1" lang="en-US" altLang="ko-KR" sz="1200" b="1" dirty="0">
                <a:solidFill>
                  <a:schemeClr val="accent1"/>
                </a:solidFill>
              </a:rPr>
              <a:t> = orange</a:t>
            </a:r>
            <a:endParaRPr kumimoji="1" lang="ko-KR" altLang="en-US" sz="1200" b="1" dirty="0">
              <a:solidFill>
                <a:schemeClr val="accent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F1DB5D-46DB-470D-AB02-6196120A5277}"/>
              </a:ext>
            </a:extLst>
          </p:cNvPr>
          <p:cNvSpPr txBox="1"/>
          <p:nvPr/>
        </p:nvSpPr>
        <p:spPr>
          <a:xfrm>
            <a:off x="1671477" y="441588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2">
                    <a:lumMod val="50000"/>
                  </a:schemeClr>
                </a:solidFill>
              </a:rPr>
              <a:t>0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35C9A2F-16DF-4295-BE92-367352E8B109}"/>
              </a:ext>
            </a:extLst>
          </p:cNvPr>
          <p:cNvSpPr txBox="1"/>
          <p:nvPr/>
        </p:nvSpPr>
        <p:spPr>
          <a:xfrm>
            <a:off x="3254470" y="441588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2">
                    <a:lumMod val="50000"/>
                  </a:schemeClr>
                </a:solidFill>
              </a:rPr>
              <a:t>1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C421144-8E7C-4298-B2D0-A68ADEFD67AF}"/>
              </a:ext>
            </a:extLst>
          </p:cNvPr>
          <p:cNvSpPr txBox="1"/>
          <p:nvPr/>
        </p:nvSpPr>
        <p:spPr>
          <a:xfrm>
            <a:off x="4856123" y="441588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2">
                    <a:lumMod val="50000"/>
                  </a:schemeClr>
                </a:solidFill>
              </a:rPr>
              <a:t>2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D84E568-53FA-4628-AB00-0F0F32781A5C}"/>
              </a:ext>
            </a:extLst>
          </p:cNvPr>
          <p:cNvSpPr txBox="1"/>
          <p:nvPr/>
        </p:nvSpPr>
        <p:spPr>
          <a:xfrm>
            <a:off x="6488576" y="441588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2">
                    <a:lumMod val="50000"/>
                  </a:schemeClr>
                </a:solidFill>
              </a:rPr>
              <a:t>3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645E09-59F3-4417-BAE1-F5C4C77D304A}"/>
              </a:ext>
            </a:extLst>
          </p:cNvPr>
          <p:cNvSpPr txBox="1"/>
          <p:nvPr/>
        </p:nvSpPr>
        <p:spPr>
          <a:xfrm>
            <a:off x="1184020" y="2993238"/>
            <a:ext cx="2796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Ex ) 1</a:t>
            </a:r>
            <a:r>
              <a:rPr kumimoji="1" lang="ko-KR" altLang="en-US" sz="1200" dirty="0"/>
              <a:t>번째 </a:t>
            </a:r>
            <a:r>
              <a:rPr kumimoji="1" lang="en-US" altLang="ko-KR" sz="1200" dirty="0"/>
              <a:t>index </a:t>
            </a:r>
            <a:r>
              <a:rPr kumimoji="1" lang="ko-KR" altLang="en-US" sz="1200" dirty="0"/>
              <a:t>에 해당하는 노드 삭제</a:t>
            </a:r>
            <a:r>
              <a:rPr kumimoji="1" lang="en-US" altLang="ko-KR" sz="1200" dirty="0"/>
              <a:t>!</a:t>
            </a:r>
            <a:endParaRPr kumimoji="1" lang="ko-KR" altLang="en-US" sz="1200" dirty="0"/>
          </a:p>
        </p:txBody>
      </p:sp>
      <p:sp>
        <p:nvSpPr>
          <p:cNvPr id="45" name="화살표: 위로 구부러짐 44">
            <a:extLst>
              <a:ext uri="{FF2B5EF4-FFF2-40B4-BE49-F238E27FC236}">
                <a16:creationId xmlns:a16="http://schemas.microsoft.com/office/drawing/2014/main" id="{4E36D5C4-156C-4AE7-B437-5E9B63108ECF}"/>
              </a:ext>
            </a:extLst>
          </p:cNvPr>
          <p:cNvSpPr/>
          <p:nvPr/>
        </p:nvSpPr>
        <p:spPr>
          <a:xfrm flipV="1">
            <a:off x="5382075" y="3721459"/>
            <a:ext cx="833681" cy="39290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366BC295-6409-4AD8-BA19-F4096923434D}"/>
              </a:ext>
            </a:extLst>
          </p:cNvPr>
          <p:cNvGrpSpPr/>
          <p:nvPr/>
        </p:nvGrpSpPr>
        <p:grpSpPr>
          <a:xfrm>
            <a:off x="1281818" y="4196585"/>
            <a:ext cx="1047750" cy="230953"/>
            <a:chOff x="1943100" y="1962150"/>
            <a:chExt cx="1568450" cy="406400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8203B7CB-D18D-4AA8-8668-9EF9EDF35D66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66D50FD-285F-44BF-AF9F-7E0F072007FC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mango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0CB7431E-CDF4-4576-B3D6-8DB6AF0E2F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12"/>
    </mc:Choice>
    <mc:Fallback xmlns="">
      <p:transition spd="slow" advTm="403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110" x="2711450" y="6267450"/>
          <p14:tracePt t="6200" x="2047875" y="6807200"/>
          <p14:tracePt t="6208" x="2047875" y="6781800"/>
          <p14:tracePt t="6216" x="2047875" y="6764338"/>
          <p14:tracePt t="6224" x="2047875" y="6731000"/>
          <p14:tracePt t="6232" x="2047875" y="6696075"/>
          <p14:tracePt t="6240" x="2047875" y="6680200"/>
          <p14:tracePt t="6248" x="2047875" y="6662738"/>
          <p14:tracePt t="6257" x="2047875" y="6637338"/>
          <p14:tracePt t="6264" x="2047875" y="6602413"/>
          <p14:tracePt t="6274" x="2055813" y="6577013"/>
          <p14:tracePt t="6279" x="2055813" y="6526213"/>
          <p14:tracePt t="6291" x="2055813" y="6475413"/>
          <p14:tracePt t="6295" x="2055813" y="6424613"/>
          <p14:tracePt t="6307" x="2055813" y="6356350"/>
          <p14:tracePt t="6311" x="2055813" y="6297613"/>
          <p14:tracePt t="6323" x="2082800" y="6237288"/>
          <p14:tracePt t="6328" x="2082800" y="6178550"/>
          <p14:tracePt t="6336" x="2098675" y="6118225"/>
          <p14:tracePt t="6343" x="2108200" y="6059488"/>
          <p14:tracePt t="6352" x="2124075" y="5999163"/>
          <p14:tracePt t="6360" x="2159000" y="5922963"/>
          <p14:tracePt t="6368" x="2166938" y="5872163"/>
          <p14:tracePt t="6376" x="2184400" y="5803900"/>
          <p14:tracePt t="6383" x="2209800" y="5735638"/>
          <p14:tracePt t="6391" x="2217738" y="5694363"/>
          <p14:tracePt t="6400" x="2217738" y="5659438"/>
          <p14:tracePt t="6407" x="2227263" y="5641975"/>
          <p14:tracePt t="6415" x="2243138" y="5591175"/>
          <p14:tracePt t="6424" x="2268538" y="5549900"/>
          <p14:tracePt t="6431" x="2278063" y="5497513"/>
          <p14:tracePt t="6440" x="2303463" y="5438775"/>
          <p14:tracePt t="6447" x="2328863" y="5387975"/>
          <p14:tracePt t="6457" x="2354263" y="5327650"/>
          <p14:tracePt t="6464" x="2387600" y="5260975"/>
          <p14:tracePt t="6474" x="2422525" y="5218113"/>
          <p14:tracePt t="6480" x="2463800" y="5149850"/>
          <p14:tracePt t="6490" x="2516188" y="5056188"/>
          <p14:tracePt t="6496" x="2574925" y="4979988"/>
          <p14:tracePt t="6507" x="2643188" y="4886325"/>
          <p14:tracePt t="6512" x="2701925" y="4810125"/>
          <p14:tracePt t="6523" x="2795588" y="4691063"/>
          <p14:tracePt t="6528" x="2863850" y="4622800"/>
          <p14:tracePt t="6536" x="2932113" y="4529138"/>
          <p14:tracePt t="6544" x="2957513" y="4503738"/>
          <p14:tracePt t="6552" x="2982913" y="4478338"/>
          <p14:tracePt t="6559" x="2990850" y="4470400"/>
          <p14:tracePt t="6583" x="2990850" y="4460875"/>
          <p14:tracePt t="6600" x="2990850" y="4445000"/>
          <p14:tracePt t="6607" x="3000375" y="4445000"/>
          <p14:tracePt t="6616" x="3000375" y="4419600"/>
          <p14:tracePt t="6631" x="3008313" y="4419600"/>
          <p14:tracePt t="6744" x="3008313" y="4410075"/>
          <p14:tracePt t="6760" x="3008313" y="4384675"/>
          <p14:tracePt t="6776" x="3008313" y="4351338"/>
          <p14:tracePt t="6784" x="3008313" y="4341813"/>
          <p14:tracePt t="6792" x="3000375" y="4308475"/>
          <p14:tracePt t="6800" x="2990850" y="4283075"/>
          <p14:tracePt t="6807" x="2982913" y="4265613"/>
          <p14:tracePt t="6815" x="2974975" y="4249738"/>
          <p14:tracePt t="6823" x="2949575" y="4224338"/>
          <p14:tracePt t="6831" x="2932113" y="4206875"/>
          <p14:tracePt t="6840" x="2914650" y="4181475"/>
          <p14:tracePt t="6848" x="2871788" y="4156075"/>
          <p14:tracePt t="6857" x="2838450" y="4130675"/>
          <p14:tracePt t="6863" x="2820988" y="4113213"/>
          <p14:tracePt t="6874" x="2787650" y="4095750"/>
          <p14:tracePt t="6879" x="2770188" y="4087813"/>
          <p14:tracePt t="6891" x="2770188" y="4079875"/>
          <p14:tracePt t="6895" x="2752725" y="4070350"/>
          <p14:tracePt t="7232" x="2744788" y="4062413"/>
          <p14:tracePt t="7281" x="2719388" y="4052888"/>
          <p14:tracePt t="7313" x="2711450" y="4044950"/>
          <p14:tracePt t="7328" x="2693988" y="4037013"/>
          <p14:tracePt t="7339" x="2668588" y="4019550"/>
          <p14:tracePt t="7348" x="2651125" y="4002088"/>
          <p14:tracePt t="7352" x="2633663" y="3986213"/>
          <p14:tracePt t="7359" x="2633663" y="3976688"/>
          <p14:tracePt t="7367" x="2600325" y="3968750"/>
          <p14:tracePt t="7376" x="2582863" y="3951288"/>
          <p14:tracePt t="7383" x="2566988" y="3925888"/>
          <p14:tracePt t="7391" x="2541588" y="3900488"/>
          <p14:tracePt t="7400" x="2516188" y="3883025"/>
          <p14:tracePt t="7407" x="2489200" y="3857625"/>
          <p14:tracePt t="7416" x="2455863" y="3832225"/>
          <p14:tracePt t="7423" x="2405063" y="3790950"/>
          <p14:tracePt t="7432" x="2354263" y="3763963"/>
          <p14:tracePt t="7440" x="2311400" y="3738563"/>
          <p14:tracePt t="7448" x="2293938" y="3722688"/>
          <p14:tracePt t="7456" x="2278063" y="3705225"/>
          <p14:tracePt t="7464" x="2252663" y="3654425"/>
          <p14:tracePt t="7473" x="2217738" y="3611563"/>
          <p14:tracePt t="7480" x="2192338" y="3560763"/>
          <p14:tracePt t="7490" x="2149475" y="3492500"/>
          <p14:tracePt t="7495" x="2124075" y="3449638"/>
          <p14:tracePt t="7507" x="2108200" y="3408363"/>
          <p14:tracePt t="7511" x="2090738" y="3365500"/>
          <p14:tracePt t="7523" x="2090738" y="3322638"/>
          <p14:tracePt t="7528" x="2082800" y="3271838"/>
          <p14:tracePt t="7539" x="2047875" y="3221038"/>
          <p14:tracePt t="7544" x="2047875" y="3178175"/>
          <p14:tracePt t="7552" x="2039938" y="3119438"/>
          <p14:tracePt t="7560" x="2030413" y="3084513"/>
          <p14:tracePt t="7568" x="2014538" y="3051175"/>
          <p14:tracePt t="7575" x="2005013" y="3033713"/>
          <p14:tracePt t="7584" x="1997075" y="3000375"/>
          <p14:tracePt t="7592" x="1989138" y="2974975"/>
          <p14:tracePt t="7600" x="1971675" y="2949575"/>
          <p14:tracePt t="7607" x="1963738" y="2932113"/>
          <p14:tracePt t="7615" x="1954213" y="2922588"/>
          <p14:tracePt t="7623" x="1938338" y="2906713"/>
          <p14:tracePt t="7631" x="1920875" y="2889250"/>
          <p14:tracePt t="7640" x="1911350" y="2871788"/>
          <p14:tracePt t="7648" x="1895475" y="2863850"/>
          <p14:tracePt t="7656" x="1885950" y="2863850"/>
          <p14:tracePt t="7664" x="1878013" y="2855913"/>
          <p14:tracePt t="7673" x="1870075" y="2846388"/>
          <p14:tracePt t="7680" x="1852613" y="2838450"/>
          <p14:tracePt t="7696" x="1827213" y="2830513"/>
          <p14:tracePt t="7711" x="1801813" y="2820988"/>
          <p14:tracePt t="7723" x="1793875" y="2813050"/>
          <p14:tracePt t="7728" x="1784350" y="2813050"/>
          <p14:tracePt t="7739" x="1758950" y="2805113"/>
          <p14:tracePt t="7744" x="1758950" y="2795588"/>
          <p14:tracePt t="7751" x="1741488" y="2787650"/>
          <p14:tracePt t="7759" x="1733550" y="2778125"/>
          <p14:tracePt t="7856" x="1725613" y="2778125"/>
          <p14:tracePt t="7944" x="1716088" y="2770188"/>
          <p14:tracePt t="8000" x="1716088" y="2762250"/>
          <p14:tracePt t="8008" x="1716088" y="2744788"/>
          <p14:tracePt t="8016" x="1725613" y="2744788"/>
          <p14:tracePt t="8041" x="1733550" y="2736850"/>
          <p14:tracePt t="8047" x="1751013" y="2736850"/>
          <p14:tracePt t="8057" x="1766888" y="2719388"/>
          <p14:tracePt t="8063" x="1784350" y="2719388"/>
          <p14:tracePt t="8073" x="1809750" y="2711450"/>
          <p14:tracePt t="8079" x="1819275" y="2711450"/>
          <p14:tracePt t="8090" x="1827213" y="2711450"/>
          <p14:tracePt t="8095" x="1844675" y="2711450"/>
          <p14:tracePt t="8106" x="1860550" y="2701925"/>
          <p14:tracePt t="8112" x="1878013" y="2701925"/>
          <p14:tracePt t="8123" x="1911350" y="2701925"/>
          <p14:tracePt t="8128" x="1928813" y="2701925"/>
          <p14:tracePt t="8139" x="1946275" y="2701925"/>
          <p14:tracePt t="8144" x="1979613" y="2701925"/>
          <p14:tracePt t="8152" x="1989138" y="2701925"/>
          <p14:tracePt t="8160" x="2022475" y="2693988"/>
          <p14:tracePt t="8167" x="2055813" y="2693988"/>
          <p14:tracePt t="8175" x="2073275" y="2693988"/>
          <p14:tracePt t="8183" x="2108200" y="2676525"/>
          <p14:tracePt t="8192" x="2133600" y="2668588"/>
          <p14:tracePt t="8200" x="2141538" y="2668588"/>
          <p14:tracePt t="8207" x="2159000" y="2668588"/>
          <p14:tracePt t="8216" x="2184400" y="2668588"/>
          <p14:tracePt t="8224" x="2227263" y="2660650"/>
          <p14:tracePt t="8232" x="2252663" y="2660650"/>
          <p14:tracePt t="8240" x="2286000" y="2660650"/>
          <p14:tracePt t="8248" x="2328863" y="2651125"/>
          <p14:tracePt t="8256" x="2354263" y="2651125"/>
          <p14:tracePt t="8264" x="2379663" y="2651125"/>
          <p14:tracePt t="8273" x="2422525" y="2651125"/>
          <p14:tracePt t="8280" x="2463800" y="2651125"/>
          <p14:tracePt t="8289" x="2498725" y="2651125"/>
          <p14:tracePt t="8295" x="2541588" y="2651125"/>
          <p14:tracePt t="8307" x="2574925" y="2651125"/>
          <p14:tracePt t="8311" x="2600325" y="2651125"/>
          <p14:tracePt t="8323" x="2625725" y="2651125"/>
          <p14:tracePt t="8328" x="2651125" y="2651125"/>
          <p14:tracePt t="8339" x="2676525" y="2651125"/>
          <p14:tracePt t="8344" x="2693988" y="2651125"/>
          <p14:tracePt t="8352" x="2727325" y="2651125"/>
          <p14:tracePt t="8360" x="2752725" y="2651125"/>
          <p14:tracePt t="8368" x="2778125" y="2651125"/>
          <p14:tracePt t="8376" x="2813050" y="2651125"/>
          <p14:tracePt t="8384" x="2830513" y="2651125"/>
          <p14:tracePt t="8392" x="2838450" y="2651125"/>
          <p14:tracePt t="8400" x="2846388" y="2651125"/>
          <p14:tracePt t="8407" x="2855913" y="2651125"/>
          <p14:tracePt t="8424" x="2871788" y="2651125"/>
          <p14:tracePt t="8432" x="2889250" y="2643188"/>
          <p14:tracePt t="8440" x="2897188" y="2643188"/>
          <p14:tracePt t="8456" x="2906713" y="2633663"/>
          <p14:tracePt t="8464" x="2914650" y="2633663"/>
          <p14:tracePt t="8473" x="2922588" y="2633663"/>
          <p14:tracePt t="8480" x="2940050" y="2625725"/>
          <p14:tracePt t="8489" x="2949575" y="2625725"/>
          <p14:tracePt t="8496" x="2957513" y="2625725"/>
          <p14:tracePt t="8512" x="2974975" y="2625725"/>
          <p14:tracePt t="8536" x="2982913" y="2625725"/>
          <p14:tracePt t="8544" x="2990850" y="2625725"/>
          <p14:tracePt t="8552" x="3000375" y="2625725"/>
          <p14:tracePt t="8559" x="3016250" y="2617788"/>
          <p14:tracePt t="8567" x="3025775" y="2617788"/>
          <p14:tracePt t="8575" x="3041650" y="2617788"/>
          <p14:tracePt t="8584" x="3059113" y="2617788"/>
          <p14:tracePt t="8592" x="3067050" y="2617788"/>
          <p14:tracePt t="8600" x="3094038" y="2608263"/>
          <p14:tracePt t="8607" x="3109913" y="2600325"/>
          <p14:tracePt t="8616" x="3119438" y="2600325"/>
          <p14:tracePt t="8623" x="3152775" y="2600325"/>
          <p14:tracePt t="8632" x="3195638" y="2592388"/>
          <p14:tracePt t="8640" x="3228975" y="2592388"/>
          <p14:tracePt t="8648" x="3271838" y="2592388"/>
          <p14:tracePt t="8656" x="3314700" y="2582863"/>
          <p14:tracePt t="8663" x="3340100" y="2582863"/>
          <p14:tracePt t="8673" x="3373438" y="2582863"/>
          <p14:tracePt t="8680" x="3408363" y="2582863"/>
          <p14:tracePt t="8690" x="3416300" y="2582863"/>
          <p14:tracePt t="8695" x="3441700" y="2582863"/>
          <p14:tracePt t="8706" x="3449638" y="2582863"/>
          <p14:tracePt t="8723" x="3467100" y="2582863"/>
          <p14:tracePt t="8727" x="3475038" y="2582863"/>
          <p14:tracePt t="8768" x="3484563" y="2582863"/>
          <p14:tracePt t="8784" x="3492500" y="2582863"/>
          <p14:tracePt t="8792" x="3502025" y="2582863"/>
          <p14:tracePt t="8800" x="3517900" y="2582863"/>
          <p14:tracePt t="8807" x="3527425" y="2582863"/>
          <p14:tracePt t="8816" x="3535363" y="2582863"/>
          <p14:tracePt t="8823" x="3543300" y="2582863"/>
          <p14:tracePt t="8831" x="3560763" y="2582863"/>
          <p14:tracePt t="8840" x="3578225" y="2582863"/>
          <p14:tracePt t="8856" x="3603625" y="2582863"/>
          <p14:tracePt t="8864" x="3611563" y="2582863"/>
          <p14:tracePt t="9112" x="3619500" y="2582863"/>
          <p14:tracePt t="9119" x="3629025" y="2582863"/>
          <p14:tracePt t="9264" x="3636963" y="2582863"/>
          <p14:tracePt t="9312" x="3646488" y="2582863"/>
          <p14:tracePt t="9368" x="3654425" y="2582863"/>
          <p14:tracePt t="9432" x="3654425" y="2592388"/>
          <p14:tracePt t="9448" x="3662363" y="2592388"/>
          <p14:tracePt t="9472" x="3671888" y="2592388"/>
          <p14:tracePt t="9607" x="3687763" y="2592388"/>
          <p14:tracePt t="9752" x="3697288" y="2592388"/>
          <p14:tracePt t="9776" x="3705225" y="2592388"/>
          <p14:tracePt t="9783" x="3722688" y="2592388"/>
          <p14:tracePt t="9792" x="3730625" y="2600325"/>
          <p14:tracePt t="9800" x="3738563" y="2600325"/>
          <p14:tracePt t="9807" x="3756025" y="2608263"/>
          <p14:tracePt t="9832" x="3763963" y="2608263"/>
          <p14:tracePt t="9839" x="3773488" y="2608263"/>
          <p14:tracePt t="9856" x="3781425" y="2608263"/>
          <p14:tracePt t="9896" x="3790950" y="2608263"/>
          <p14:tracePt t="9905" x="3798888" y="2608263"/>
          <p14:tracePt t="9928" x="3816350" y="2608263"/>
          <p14:tracePt t="9938" x="3824288" y="2608263"/>
          <p14:tracePt t="9968" x="3832225" y="2608263"/>
          <p14:tracePt t="10016" x="3841750" y="2608263"/>
          <p14:tracePt t="10024" x="3849688" y="2608263"/>
          <p14:tracePt t="10039" x="3867150" y="2608263"/>
          <p14:tracePt t="10047" x="3875088" y="2608263"/>
          <p14:tracePt t="10057" x="3883025" y="2608263"/>
          <p14:tracePt t="10063" x="3892550" y="2608263"/>
          <p14:tracePt t="10073" x="3908425" y="2608263"/>
          <p14:tracePt t="10090" x="3917950" y="2608263"/>
          <p14:tracePt t="10096" x="3925888" y="2608263"/>
          <p14:tracePt t="10111" x="3943350" y="2608263"/>
          <p14:tracePt t="10128" x="3951288" y="2608263"/>
          <p14:tracePt t="10159" x="3960813" y="2608263"/>
          <p14:tracePt t="10175" x="3976688" y="2608263"/>
          <p14:tracePt t="10199" x="3986213" y="2608263"/>
          <p14:tracePt t="10239" x="3994150" y="2608263"/>
          <p14:tracePt t="10247" x="4002088" y="2608263"/>
          <p14:tracePt t="10256" x="4011613" y="2608263"/>
          <p14:tracePt t="10273" x="4019550" y="2608263"/>
          <p14:tracePt t="10289" x="4037013" y="2608263"/>
          <p14:tracePt t="10295" x="4044950" y="2608263"/>
          <p14:tracePt t="10312" x="4052888" y="2608263"/>
          <p14:tracePt t="10322" x="4079875" y="2608263"/>
          <p14:tracePt t="10328" x="4087813" y="2608263"/>
          <p14:tracePt t="10339" x="4113213" y="2608263"/>
          <p14:tracePt t="10343" x="4146550" y="2608263"/>
          <p14:tracePt t="10355" x="4156075" y="2608263"/>
          <p14:tracePt t="10360" x="4181475" y="2608263"/>
          <p14:tracePt t="10368" x="4197350" y="2608263"/>
          <p14:tracePt t="10376" x="4214813" y="2608263"/>
          <p14:tracePt t="10384" x="4232275" y="2608263"/>
          <p14:tracePt t="10391" x="4257675" y="2608263"/>
          <p14:tracePt t="10399" x="4265613" y="2608263"/>
          <p14:tracePt t="10407" x="4291013" y="2608263"/>
          <p14:tracePt t="10415" x="4308475" y="2608263"/>
          <p14:tracePt t="10423" x="4325938" y="2608263"/>
          <p14:tracePt t="10432" x="4341813" y="2608263"/>
          <p14:tracePt t="10439" x="4359275" y="2608263"/>
          <p14:tracePt t="10447" x="4376738" y="2608263"/>
          <p14:tracePt t="10456" x="4402138" y="2608263"/>
          <p14:tracePt t="10472" x="4419600" y="2608263"/>
          <p14:tracePt t="10480" x="4435475" y="2608263"/>
          <p14:tracePt t="10496" x="4445000" y="2608263"/>
          <p14:tracePt t="10512" x="4452938" y="2608263"/>
          <p14:tracePt t="10553" x="4460875" y="2608263"/>
          <p14:tracePt t="10575" x="4470400" y="2608263"/>
          <p14:tracePt t="10592" x="4478338" y="2608263"/>
          <p14:tracePt t="10608" x="4495800" y="2608263"/>
          <p14:tracePt t="10616" x="4513263" y="2608263"/>
          <p14:tracePt t="10623" x="4521200" y="2592388"/>
          <p14:tracePt t="10632" x="4529138" y="2592388"/>
          <p14:tracePt t="10639" x="4546600" y="2592388"/>
          <p14:tracePt t="10647" x="4564063" y="2592388"/>
          <p14:tracePt t="10656" x="4589463" y="2582863"/>
          <p14:tracePt t="10663" x="4614863" y="2582863"/>
          <p14:tracePt t="10672" x="4622800" y="2582863"/>
          <p14:tracePt t="10680" x="4657725" y="2582863"/>
          <p14:tracePt t="10689" x="4683125" y="2582863"/>
          <p14:tracePt t="10696" x="4699000" y="2582863"/>
          <p14:tracePt t="10706" x="4724400" y="2582863"/>
          <p14:tracePt t="10712" x="4741863" y="2582863"/>
          <p14:tracePt t="10722" x="4759325" y="2582863"/>
          <p14:tracePt t="10728" x="4775200" y="2582863"/>
          <p14:tracePt t="10739" x="4784725" y="2582863"/>
          <p14:tracePt t="10743" x="4792663" y="2582863"/>
          <p14:tracePt t="10756" x="4802188" y="2582863"/>
          <p14:tracePt t="10760" x="4810125" y="2582863"/>
          <p14:tracePt t="10768" x="4818063" y="2582863"/>
          <p14:tracePt t="10791" x="4827588" y="2582863"/>
          <p14:tracePt t="10823" x="4835525" y="2582863"/>
          <p14:tracePt t="10832" x="4852988" y="2582863"/>
          <p14:tracePt t="10840" x="4860925" y="2582863"/>
          <p14:tracePt t="10848" x="4868863" y="2582863"/>
          <p14:tracePt t="10856" x="4886325" y="2582863"/>
          <p14:tracePt t="10864" x="4903788" y="2582863"/>
          <p14:tracePt t="10872" x="4919663" y="2582863"/>
          <p14:tracePt t="10880" x="4929188" y="2582863"/>
          <p14:tracePt t="10889" x="4954588" y="2582863"/>
          <p14:tracePt t="10896" x="4962525" y="2582863"/>
          <p14:tracePt t="10906" x="4972050" y="2582863"/>
          <p14:tracePt t="10911" x="4997450" y="2582863"/>
          <p14:tracePt t="10939" x="5022850" y="2582863"/>
          <p14:tracePt t="10944" x="5030788" y="2582863"/>
          <p14:tracePt t="10960" x="5038725" y="2582863"/>
          <p14:tracePt t="10968" x="5056188" y="2582863"/>
          <p14:tracePt t="10991" x="5064125" y="2582863"/>
          <p14:tracePt t="10999" x="5073650" y="2574925"/>
          <p14:tracePt t="11016" x="5091113" y="2574925"/>
          <p14:tracePt t="11023" x="5106988" y="2574925"/>
          <p14:tracePt t="11032" x="5116513" y="2574925"/>
          <p14:tracePt t="11039" x="5132388" y="2574925"/>
          <p14:tracePt t="11047" x="5167313" y="2574925"/>
          <p14:tracePt t="11056" x="5175250" y="2574925"/>
          <p14:tracePt t="11063" x="5200650" y="2574925"/>
          <p14:tracePt t="11073" x="5208588" y="2574925"/>
          <p14:tracePt t="11080" x="5235575" y="2574925"/>
          <p14:tracePt t="11089" x="5251450" y="2574925"/>
          <p14:tracePt t="11096" x="5260975" y="2574925"/>
          <p14:tracePt t="11106" x="5276850" y="2574925"/>
          <p14:tracePt t="11111" x="5286375" y="2574925"/>
          <p14:tracePt t="11122" x="5294313" y="2574925"/>
          <p14:tracePt t="11128" x="5302250" y="2574925"/>
          <p14:tracePt t="11139" x="5311775" y="2574925"/>
          <p14:tracePt t="11183" x="5327650" y="2574925"/>
          <p14:tracePt t="11200" x="5337175" y="2574925"/>
          <p14:tracePt t="11208" x="5345113" y="2574925"/>
          <p14:tracePt t="11215" x="5362575" y="2574925"/>
          <p14:tracePt t="11223" x="5370513" y="2574925"/>
          <p14:tracePt t="11232" x="5395913" y="2574925"/>
          <p14:tracePt t="11239" x="5413375" y="2574925"/>
          <p14:tracePt t="11248" x="5438775" y="2574925"/>
          <p14:tracePt t="11255" x="5446713" y="2574925"/>
          <p14:tracePt t="11264" x="5464175" y="2574925"/>
          <p14:tracePt t="11272" x="5472113" y="2574925"/>
          <p14:tracePt t="11280" x="5497513" y="2574925"/>
          <p14:tracePt t="11289" x="5524500" y="2574925"/>
          <p14:tracePt t="11296" x="5540375" y="2574925"/>
          <p14:tracePt t="11306" x="5557838" y="2574925"/>
          <p14:tracePt t="11311" x="5591175" y="2574925"/>
          <p14:tracePt t="11322" x="5600700" y="2574925"/>
          <p14:tracePt t="11327" x="5626100" y="2574925"/>
          <p14:tracePt t="11338" x="5659438" y="2574925"/>
          <p14:tracePt t="11344" x="5684838" y="2574925"/>
          <p14:tracePt t="11355" x="5702300" y="2574925"/>
          <p14:tracePt t="11360" x="5727700" y="2574925"/>
          <p14:tracePt t="11368" x="5735638" y="2574925"/>
          <p14:tracePt t="11375" x="5745163" y="2574925"/>
          <p14:tracePt t="11384" x="5761038" y="2574925"/>
          <p14:tracePt t="11392" x="5778500" y="2574925"/>
          <p14:tracePt t="11416" x="5795963" y="2574925"/>
          <p14:tracePt t="11464" x="5803900" y="2574925"/>
          <p14:tracePt t="11544" x="5813425" y="2574925"/>
          <p14:tracePt t="11583" x="5821363" y="2574925"/>
          <p14:tracePt t="11608" x="5829300" y="2574925"/>
          <p14:tracePt t="11616" x="5846763" y="2582863"/>
          <p14:tracePt t="11632" x="5854700" y="2582863"/>
          <p14:tracePt t="11640" x="5864225" y="2582863"/>
          <p14:tracePt t="11648" x="5880100" y="2582863"/>
          <p14:tracePt t="11655" x="5889625" y="2582863"/>
          <p14:tracePt t="11664" x="5905500" y="2582863"/>
          <p14:tracePt t="11680" x="5922963" y="2582863"/>
          <p14:tracePt t="11689" x="5932488" y="2582863"/>
          <p14:tracePt t="11706" x="5940425" y="2582863"/>
          <p14:tracePt t="11711" x="5957888" y="2582863"/>
          <p14:tracePt t="11722" x="5965825" y="2592388"/>
          <p14:tracePt t="11728" x="5973763" y="2592388"/>
          <p14:tracePt t="11739" x="5991225" y="2592388"/>
          <p14:tracePt t="11755" x="5999163" y="2592388"/>
          <p14:tracePt t="11760" x="6008688" y="2600325"/>
          <p14:tracePt t="11784" x="6016625" y="2600325"/>
          <p14:tracePt t="11800" x="6024563" y="2600325"/>
          <p14:tracePt t="11816" x="6034088" y="2600325"/>
          <p14:tracePt t="11832" x="6042025" y="2600325"/>
          <p14:tracePt t="11840" x="6059488" y="2600325"/>
          <p14:tracePt t="11855" x="6067425" y="2600325"/>
          <p14:tracePt t="11864" x="6084888" y="2600325"/>
          <p14:tracePt t="11872" x="6092825" y="2600325"/>
          <p14:tracePt t="11880" x="6102350" y="2600325"/>
          <p14:tracePt t="11889" x="6110288" y="2600325"/>
          <p14:tracePt t="11905" x="6118225" y="2600325"/>
          <p14:tracePt t="11912" x="6127750" y="2600325"/>
          <p14:tracePt t="11927" x="6143625" y="2600325"/>
          <p14:tracePt t="11938" x="6153150" y="2600325"/>
          <p14:tracePt t="11975" x="6161088" y="2608263"/>
          <p14:tracePt t="11984" x="6161088" y="2617788"/>
          <p14:tracePt t="12032" x="6169025" y="2625725"/>
          <p14:tracePt t="12064" x="6169025" y="2651125"/>
          <p14:tracePt t="12072" x="6169025" y="2660650"/>
          <p14:tracePt t="12079" x="6169025" y="2676525"/>
          <p14:tracePt t="12089" x="6161088" y="2693988"/>
          <p14:tracePt t="12160" x="6153150" y="2693988"/>
          <p14:tracePt t="12176" x="6143625" y="2693988"/>
          <p14:tracePt t="12183" x="6135688" y="2693988"/>
          <p14:tracePt t="12192" x="6127750" y="2686050"/>
          <p14:tracePt t="12200" x="6118225" y="2676525"/>
          <p14:tracePt t="12207" x="6110288" y="2676525"/>
          <p14:tracePt t="12215" x="6092825" y="2660650"/>
          <p14:tracePt t="12223" x="6076950" y="2643188"/>
          <p14:tracePt t="12231" x="6067425" y="2643188"/>
          <p14:tracePt t="12239" x="6059488" y="2633663"/>
          <p14:tracePt t="12255" x="6049963" y="2617788"/>
          <p14:tracePt t="12264" x="6042025" y="2608263"/>
          <p14:tracePt t="12272" x="6042025" y="2600325"/>
          <p14:tracePt t="12280" x="6042025" y="2592388"/>
          <p14:tracePt t="12288" x="6024563" y="2582863"/>
          <p14:tracePt t="12312" x="6024563" y="2566988"/>
          <p14:tracePt t="12338" x="6016625" y="2557463"/>
          <p14:tracePt t="12384" x="6016625" y="2549525"/>
          <p14:tracePt t="12392" x="6016625" y="2532063"/>
          <p14:tracePt t="12400" x="6016625" y="2524125"/>
          <p14:tracePt t="12408" x="6016625" y="2516188"/>
          <p14:tracePt t="12415" x="6016625" y="2498725"/>
          <p14:tracePt t="12440" x="6016625" y="2489200"/>
          <p14:tracePt t="12448" x="6016625" y="2481263"/>
          <p14:tracePt t="12456" x="6024563" y="2463800"/>
          <p14:tracePt t="12464" x="6042025" y="2447925"/>
          <p14:tracePt t="12472" x="6076950" y="2422525"/>
          <p14:tracePt t="12479" x="6102350" y="2405063"/>
          <p14:tracePt t="12489" x="6110288" y="2397125"/>
          <p14:tracePt t="12495" x="6127750" y="2379663"/>
          <p14:tracePt t="12505" x="6143625" y="2371725"/>
          <p14:tracePt t="12512" x="6169025" y="2362200"/>
          <p14:tracePt t="12522" x="6203950" y="2344738"/>
          <p14:tracePt t="12527" x="6211888" y="2344738"/>
          <p14:tracePt t="12539" x="6229350" y="2336800"/>
          <p14:tracePt t="12544" x="6254750" y="2336800"/>
          <p14:tracePt t="12560" x="6280150" y="2336800"/>
          <p14:tracePt t="12571" x="6288088" y="2336800"/>
          <p14:tracePt t="12576" x="6297613" y="2336800"/>
          <p14:tracePt t="12584" x="6313488" y="2336800"/>
          <p14:tracePt t="12592" x="6323013" y="2336800"/>
          <p14:tracePt t="12600" x="6330950" y="2336800"/>
          <p14:tracePt t="12608" x="6338888" y="2336800"/>
          <p14:tracePt t="12615" x="6356350" y="2354263"/>
          <p14:tracePt t="12623" x="6373813" y="2371725"/>
          <p14:tracePt t="12631" x="6381750" y="2379663"/>
          <p14:tracePt t="12639" x="6399213" y="2387600"/>
          <p14:tracePt t="12648" x="6416675" y="2405063"/>
          <p14:tracePt t="12656" x="6424613" y="2413000"/>
          <p14:tracePt t="12664" x="6432550" y="2422525"/>
          <p14:tracePt t="12680" x="6442075" y="2430463"/>
          <p14:tracePt t="12688" x="6450013" y="2438400"/>
          <p14:tracePt t="12712" x="6457950" y="2447925"/>
          <p14:tracePt t="12728" x="6457950" y="2463800"/>
          <p14:tracePt t="12738" x="6467475" y="2463800"/>
          <p14:tracePt t="12743" x="6467475" y="2473325"/>
          <p14:tracePt t="12755" x="6475413" y="2481263"/>
          <p14:tracePt t="12767" x="6475413" y="2489200"/>
          <p14:tracePt t="12776" x="6475413" y="2498725"/>
          <p14:tracePt t="12784" x="6475413" y="2506663"/>
          <p14:tracePt t="12799" x="6475413" y="2524125"/>
          <p14:tracePt t="12807" x="6475413" y="2532063"/>
          <p14:tracePt t="12823" x="6475413" y="2541588"/>
          <p14:tracePt t="12839" x="6475413" y="2557463"/>
          <p14:tracePt t="12872" x="6475413" y="2566988"/>
          <p14:tracePt t="12928" x="6475413" y="2574925"/>
          <p14:tracePt t="13016" x="6492875" y="2574925"/>
          <p14:tracePt t="13023" x="6535738" y="2574925"/>
          <p14:tracePt t="13031" x="6577013" y="2574925"/>
          <p14:tracePt t="13039" x="6619875" y="2574925"/>
          <p14:tracePt t="13047" x="6680200" y="2574925"/>
          <p14:tracePt t="13056" x="6721475" y="2574925"/>
          <p14:tracePt t="13064" x="6799263" y="2574925"/>
          <p14:tracePt t="13072" x="6840538" y="2574925"/>
          <p14:tracePt t="13079" x="6858000" y="2574925"/>
          <p14:tracePt t="13088" x="6900863" y="2574925"/>
          <p14:tracePt t="13095" x="6926263" y="2574925"/>
          <p14:tracePt t="13105" x="6943725" y="2574925"/>
          <p14:tracePt t="13112" x="6959600" y="2574925"/>
          <p14:tracePt t="13122" x="6969125" y="2574925"/>
          <p14:tracePt t="13128" x="6977063" y="2574925"/>
          <p14:tracePt t="13138" x="6985000" y="2574925"/>
          <p14:tracePt t="13155" x="6994525" y="2574925"/>
          <p14:tracePt t="13159" x="7002463" y="2574925"/>
          <p14:tracePt t="13171" x="7002463" y="2582863"/>
          <p14:tracePt t="13176" x="7010400" y="2592388"/>
          <p14:tracePt t="13184" x="7019925" y="2592388"/>
          <p14:tracePt t="13192" x="7027863" y="2592388"/>
          <p14:tracePt t="13207" x="7035800" y="2600325"/>
          <p14:tracePt t="13223" x="7053263" y="2608263"/>
          <p14:tracePt t="13247" x="7061200" y="2617788"/>
          <p14:tracePt t="13263" x="7061200" y="2625725"/>
          <p14:tracePt t="13279" x="7070725" y="2633663"/>
          <p14:tracePt t="13296" x="7070725" y="2643188"/>
          <p14:tracePt t="13338" x="7070725" y="2651125"/>
          <p14:tracePt t="13391" x="7070725" y="2660650"/>
          <p14:tracePt t="13415" x="7061200" y="2660650"/>
          <p14:tracePt t="13456" x="7035800" y="2660650"/>
          <p14:tracePt t="13471" x="7027863" y="2660650"/>
          <p14:tracePt t="13480" x="7010400" y="2660650"/>
          <p14:tracePt t="13488" x="7002463" y="2660650"/>
          <p14:tracePt t="13496" x="6994525" y="2660650"/>
          <p14:tracePt t="13505" x="6985000" y="2660650"/>
          <p14:tracePt t="13522" x="6977063" y="2660650"/>
          <p14:tracePt t="13538" x="6969125" y="2651125"/>
          <p14:tracePt t="13584" x="6959600" y="2643188"/>
          <p14:tracePt t="13615" x="6951663" y="2643188"/>
          <p14:tracePt t="13632" x="6951663" y="2633663"/>
          <p14:tracePt t="13640" x="6943725" y="2625725"/>
          <p14:tracePt t="13656" x="6934200" y="2617788"/>
          <p14:tracePt t="13688" x="6926263" y="2600325"/>
          <p14:tracePt t="13695" x="6916738" y="2582863"/>
          <p14:tracePt t="13705" x="6900863" y="2574925"/>
          <p14:tracePt t="13712" x="6891338" y="2549525"/>
          <p14:tracePt t="13728" x="6891338" y="2541588"/>
          <p14:tracePt t="13738" x="6891338" y="2532063"/>
          <p14:tracePt t="13744" x="6891338" y="2516188"/>
          <p14:tracePt t="13755" x="6891338" y="2506663"/>
          <p14:tracePt t="13760" x="6891338" y="2489200"/>
          <p14:tracePt t="13772" x="6891338" y="2481263"/>
          <p14:tracePt t="13776" x="6891338" y="2463800"/>
          <p14:tracePt t="13784" x="6891338" y="2455863"/>
          <p14:tracePt t="13792" x="6891338" y="2447925"/>
          <p14:tracePt t="13799" x="6891338" y="2438400"/>
          <p14:tracePt t="13807" x="6900863" y="2422525"/>
          <p14:tracePt t="13815" x="6908800" y="2413000"/>
          <p14:tracePt t="13824" x="6916738" y="2413000"/>
          <p14:tracePt t="13832" x="6934200" y="2405063"/>
          <p14:tracePt t="13839" x="6943725" y="2405063"/>
          <p14:tracePt t="13848" x="6951663" y="2405063"/>
          <p14:tracePt t="13855" x="6959600" y="2405063"/>
          <p14:tracePt t="13880" x="6969125" y="2405063"/>
          <p14:tracePt t="13895" x="6994525" y="2405063"/>
          <p14:tracePt t="13905" x="7002463" y="2405063"/>
          <p14:tracePt t="13911" x="7027863" y="2405063"/>
          <p14:tracePt t="13922" x="7045325" y="2405063"/>
          <p14:tracePt t="13928" x="7053263" y="2405063"/>
          <p14:tracePt t="13939" x="7061200" y="2405063"/>
          <p14:tracePt t="13943" x="7070725" y="2405063"/>
          <p14:tracePt t="13955" x="7070725" y="2413000"/>
          <p14:tracePt t="13959" x="7078663" y="2422525"/>
          <p14:tracePt t="13984" x="7088188" y="2422525"/>
          <p14:tracePt t="13991" x="7096125" y="2430463"/>
          <p14:tracePt t="13999" x="7104063" y="2438400"/>
          <p14:tracePt t="14007" x="7104063" y="2447925"/>
          <p14:tracePt t="14015" x="7113588" y="2447925"/>
          <p14:tracePt t="14048" x="7121525" y="2455863"/>
          <p14:tracePt t="14064" x="7129463" y="2463800"/>
          <p14:tracePt t="14072" x="7164388" y="2481263"/>
          <p14:tracePt t="14079" x="7197725" y="2489200"/>
          <p14:tracePt t="14089" x="7223125" y="2489200"/>
          <p14:tracePt t="14095" x="7248525" y="2489200"/>
          <p14:tracePt t="14105" x="7291388" y="2489200"/>
          <p14:tracePt t="14111" x="7350125" y="2489200"/>
          <p14:tracePt t="14122" x="7427913" y="2489200"/>
          <p14:tracePt t="14128" x="7494588" y="2489200"/>
          <p14:tracePt t="14138" x="7562850" y="2489200"/>
          <p14:tracePt t="14144" x="7623175" y="2489200"/>
          <p14:tracePt t="14155" x="7666038" y="2489200"/>
          <p14:tracePt t="14159" x="7707313" y="2489200"/>
          <p14:tracePt t="14171" x="7732713" y="2489200"/>
          <p14:tracePt t="14175" x="7767638" y="2498725"/>
          <p14:tracePt t="14183" x="7800975" y="2498725"/>
          <p14:tracePt t="14200" x="7810500" y="2498725"/>
          <p14:tracePt t="14223" x="7826375" y="2498725"/>
          <p14:tracePt t="14296" x="7826375" y="2506663"/>
          <p14:tracePt t="14343" x="7826375" y="2524125"/>
          <p14:tracePt t="14352" x="7826375" y="2541588"/>
          <p14:tracePt t="14359" x="7818438" y="2566988"/>
          <p14:tracePt t="14368" x="7783513" y="2592388"/>
          <p14:tracePt t="14375" x="7742238" y="2625725"/>
          <p14:tracePt t="14384" x="7648575" y="2660650"/>
          <p14:tracePt t="14392" x="7572375" y="2676525"/>
          <p14:tracePt t="14400" x="7494588" y="2711450"/>
          <p14:tracePt t="14408" x="7392988" y="2736850"/>
          <p14:tracePt t="14415" x="7248525" y="2778125"/>
          <p14:tracePt t="14424" x="7104063" y="2820988"/>
          <p14:tracePt t="14432" x="6926263" y="2830513"/>
          <p14:tracePt t="14439" x="6713538" y="2855913"/>
          <p14:tracePt t="14448" x="6457950" y="2906713"/>
          <p14:tracePt t="14455" x="6229350" y="2906713"/>
          <p14:tracePt t="14464" x="5829300" y="2982913"/>
          <p14:tracePt t="14471" x="5540375" y="2982913"/>
          <p14:tracePt t="14479" x="5337175" y="2982913"/>
          <p14:tracePt t="14488" x="5167313" y="2982913"/>
          <p14:tracePt t="14495" x="4962525" y="2982913"/>
          <p14:tracePt t="14506" x="4843463" y="2982913"/>
          <p14:tracePt t="14511" x="4749800" y="2982913"/>
          <p14:tracePt t="14521" x="4665663" y="2982913"/>
          <p14:tracePt t="14528" x="4589463" y="2982913"/>
          <p14:tracePt t="14538" x="4538663" y="2982913"/>
          <p14:tracePt t="14544" x="4478338" y="2982913"/>
          <p14:tracePt t="14555" x="4402138" y="2982913"/>
          <p14:tracePt t="14560" x="4333875" y="2982913"/>
          <p14:tracePt t="14571" x="4275138" y="2982913"/>
          <p14:tracePt t="14576" x="4189413" y="2982913"/>
          <p14:tracePt t="14583" x="4105275" y="2982913"/>
          <p14:tracePt t="14592" x="3994150" y="2982913"/>
          <p14:tracePt t="14599" x="3883025" y="2982913"/>
          <p14:tracePt t="14608" x="3781425" y="2982913"/>
          <p14:tracePt t="14615" x="3697288" y="2982913"/>
          <p14:tracePt t="14623" x="3629025" y="2982913"/>
          <p14:tracePt t="14631" x="3568700" y="2982913"/>
          <p14:tracePt t="14639" x="3509963" y="2982913"/>
          <p14:tracePt t="14648" x="3449638" y="2982913"/>
          <p14:tracePt t="14655" x="3382963" y="2982913"/>
          <p14:tracePt t="14664" x="3340100" y="2982913"/>
          <p14:tracePt t="14672" x="3279775" y="2982913"/>
          <p14:tracePt t="14679" x="3203575" y="2982913"/>
          <p14:tracePt t="14688" x="3152775" y="2982913"/>
          <p14:tracePt t="14696" x="3094038" y="2982913"/>
          <p14:tracePt t="14705" x="3033713" y="2982913"/>
          <p14:tracePt t="14712" x="2965450" y="2982913"/>
          <p14:tracePt t="14722" x="2922588" y="2982913"/>
          <p14:tracePt t="14728" x="2863850" y="2982913"/>
          <p14:tracePt t="14738" x="2820988" y="2982913"/>
          <p14:tracePt t="14743" x="2762250" y="2982913"/>
          <p14:tracePt t="14755" x="2701925" y="2990850"/>
          <p14:tracePt t="14759" x="2617788" y="2990850"/>
          <p14:tracePt t="14771" x="2498725" y="2990850"/>
          <p14:tracePt t="14775" x="2405063" y="2990850"/>
          <p14:tracePt t="14784" x="2293938" y="2990850"/>
          <p14:tracePt t="14792" x="2192338" y="2990850"/>
          <p14:tracePt t="14800" x="2090738" y="2990850"/>
          <p14:tracePt t="14808" x="2005013" y="2990850"/>
          <p14:tracePt t="14816" x="1946275" y="2990850"/>
          <p14:tracePt t="14823" x="1895475" y="2990850"/>
          <p14:tracePt t="14832" x="1835150" y="2990850"/>
          <p14:tracePt t="14839" x="1801813" y="2990850"/>
          <p14:tracePt t="14848" x="1766888" y="2990850"/>
          <p14:tracePt t="14864" x="1741488" y="2990850"/>
          <p14:tracePt t="15033" x="1733550" y="2990850"/>
          <p14:tracePt t="15056" x="1733550" y="2982913"/>
          <p14:tracePt t="15087" x="1733550" y="2965450"/>
          <p14:tracePt t="15127" x="1733550" y="2957513"/>
          <p14:tracePt t="15143" x="1733550" y="2940050"/>
          <p14:tracePt t="15159" x="1741488" y="2940050"/>
          <p14:tracePt t="15183" x="1751013" y="2932113"/>
          <p14:tracePt t="15191" x="1758950" y="2922588"/>
          <p14:tracePt t="15215" x="1766888" y="2922588"/>
          <p14:tracePt t="15223" x="1784350" y="2914650"/>
          <p14:tracePt t="15239" x="1793875" y="2914650"/>
          <p14:tracePt t="15247" x="1819275" y="2914650"/>
          <p14:tracePt t="15255" x="1852613" y="2914650"/>
          <p14:tracePt t="15263" x="1870075" y="2897188"/>
          <p14:tracePt t="15271" x="1895475" y="2897188"/>
          <p14:tracePt t="15279" x="1928813" y="2897188"/>
          <p14:tracePt t="15288" x="1938338" y="2897188"/>
          <p14:tracePt t="15295" x="1954213" y="2889250"/>
          <p14:tracePt t="15305" x="1971675" y="2889250"/>
          <p14:tracePt t="15311" x="1979613" y="2889250"/>
          <p14:tracePt t="15321" x="1997075" y="2889250"/>
          <p14:tracePt t="15327" x="2014538" y="2889250"/>
          <p14:tracePt t="15338" x="2030413" y="2889250"/>
          <p14:tracePt t="15343" x="2055813" y="2889250"/>
          <p14:tracePt t="15359" x="2065338" y="2889250"/>
          <p14:tracePt t="15371" x="2090738" y="2889250"/>
          <p14:tracePt t="15423" x="2098675" y="2889250"/>
          <p14:tracePt t="15447" x="2108200" y="2889250"/>
          <p14:tracePt t="15463" x="2116138" y="2889250"/>
          <p14:tracePt t="15480" x="2124075" y="2889250"/>
          <p14:tracePt t="15495" x="2133600" y="2889250"/>
          <p14:tracePt t="15520" x="2149475" y="2889250"/>
          <p14:tracePt t="15527" x="2159000" y="2889250"/>
          <p14:tracePt t="15543" x="2166938" y="2889250"/>
          <p14:tracePt t="15608" x="2184400" y="2889250"/>
          <p14:tracePt t="15879" x="2192338" y="2889250"/>
          <p14:tracePt t="15895" x="2200275" y="2889250"/>
          <p14:tracePt t="15905" x="2209800" y="2889250"/>
          <p14:tracePt t="15912" x="2227263" y="2881313"/>
          <p14:tracePt t="15922" x="2252663" y="2881313"/>
          <p14:tracePt t="15927" x="2268538" y="2871788"/>
          <p14:tracePt t="15939" x="2303463" y="2871788"/>
          <p14:tracePt t="15943" x="2336800" y="2871788"/>
          <p14:tracePt t="15955" x="2371725" y="2871788"/>
          <p14:tracePt t="15959" x="2387600" y="2855913"/>
          <p14:tracePt t="15971" x="2422525" y="2855913"/>
          <p14:tracePt t="15975" x="2463800" y="2855913"/>
          <p14:tracePt t="15988" x="2489200" y="2855913"/>
          <p14:tracePt t="15991" x="2506663" y="2855913"/>
          <p14:tracePt t="16000" x="2532063" y="2855913"/>
          <p14:tracePt t="16007" x="2549525" y="2855913"/>
          <p14:tracePt t="16015" x="2566988" y="2855913"/>
          <p14:tracePt t="16023" x="2608263" y="2855913"/>
          <p14:tracePt t="16031" x="2643188" y="2855913"/>
          <p14:tracePt t="16039" x="2686050" y="2855913"/>
          <p14:tracePt t="16047" x="2711450" y="2855913"/>
          <p14:tracePt t="16056" x="2752725" y="2855913"/>
          <p14:tracePt t="16063" x="2778125" y="2855913"/>
          <p14:tracePt t="16071" x="2820988" y="2855913"/>
          <p14:tracePt t="16079" x="2846388" y="2855913"/>
          <p14:tracePt t="16088" x="2871788" y="2855913"/>
          <p14:tracePt t="16095" x="2889250" y="2855913"/>
          <p14:tracePt t="16106" x="2914650" y="2855913"/>
          <p14:tracePt t="16111" x="2940050" y="2855913"/>
          <p14:tracePt t="16121" x="2957513" y="2863850"/>
          <p14:tracePt t="16138" x="2965450" y="2863850"/>
          <p14:tracePt t="16143" x="2974975" y="2863850"/>
          <p14:tracePt t="16159" x="2982913" y="2871788"/>
          <p14:tracePt t="16512" x="2990850" y="2871788"/>
          <p14:tracePt t="16520" x="3025775" y="2871788"/>
          <p14:tracePt t="16527" x="3051175" y="2871788"/>
          <p14:tracePt t="16538" x="3094038" y="2871788"/>
          <p14:tracePt t="16544" x="3127375" y="2871788"/>
          <p14:tracePt t="16555" x="3152775" y="2871788"/>
          <p14:tracePt t="16559" x="3195638" y="2871788"/>
          <p14:tracePt t="16570" x="3211513" y="2871788"/>
          <p14:tracePt t="16576" x="3254375" y="2889250"/>
          <p14:tracePt t="16588" x="3271838" y="2889250"/>
          <p14:tracePt t="16592" x="3289300" y="2897188"/>
          <p14:tracePt t="16600" x="3297238" y="2906713"/>
          <p14:tracePt t="16608" x="3305175" y="2906713"/>
          <p14:tracePt t="16615" x="3322638" y="2906713"/>
          <p14:tracePt t="16760" x="3348038" y="2906713"/>
          <p14:tracePt t="16768" x="3373438" y="2906713"/>
          <p14:tracePt t="16775" x="3416300" y="2906713"/>
          <p14:tracePt t="16785" x="3441700" y="2906713"/>
          <p14:tracePt t="16792" x="3475038" y="2906713"/>
          <p14:tracePt t="16799" x="3492500" y="2906713"/>
          <p14:tracePt t="16807" x="3517900" y="2897188"/>
          <p14:tracePt t="16816" x="3517900" y="2889250"/>
          <p14:tracePt t="16824" x="3527425" y="2881313"/>
          <p14:tracePt t="16831" x="3527425" y="2846388"/>
          <p14:tracePt t="16840" x="3527425" y="2838450"/>
          <p14:tracePt t="17376" x="3586163" y="2820988"/>
          <p14:tracePt t="17385" x="3636963" y="2795588"/>
          <p14:tracePt t="17400" x="3687763" y="2795588"/>
          <p14:tracePt t="17408" x="3738563" y="2820988"/>
          <p14:tracePt t="17416" x="3798888" y="2846388"/>
          <p14:tracePt t="17432" x="3816350" y="2846388"/>
          <p14:tracePt t="17439" x="3875088" y="2846388"/>
          <p14:tracePt t="17448" x="3908425" y="2846388"/>
          <p14:tracePt t="17456" x="3968750" y="2846388"/>
          <p14:tracePt t="17464" x="4037013" y="2846388"/>
          <p14:tracePt t="17471" x="4095750" y="2846388"/>
          <p14:tracePt t="17479" x="4146550" y="2846388"/>
          <p14:tracePt t="17487" x="4240213" y="2846388"/>
          <p14:tracePt t="17496" x="4283075" y="2846388"/>
          <p14:tracePt t="17504" x="4333875" y="2846388"/>
          <p14:tracePt t="17511" x="4410075" y="2863850"/>
          <p14:tracePt t="17521" x="4495800" y="2863850"/>
          <p14:tracePt t="17527" x="4572000" y="2881313"/>
          <p14:tracePt t="17537" x="4614863" y="2881313"/>
          <p14:tracePt t="17544" x="4657725" y="2881313"/>
          <p14:tracePt t="17554" x="4683125" y="2881313"/>
          <p14:tracePt t="17560" x="4691063" y="2881313"/>
          <p14:tracePt t="17570" x="4708525" y="2881313"/>
          <p14:tracePt t="17587" x="4716463" y="2881313"/>
          <p14:tracePt t="17615" x="4724400" y="2881313"/>
          <p14:tracePt t="17624" x="4741863" y="2881313"/>
          <p14:tracePt t="17632" x="4749800" y="2881313"/>
          <p14:tracePt t="17640" x="4759325" y="2881313"/>
          <p14:tracePt t="17647" x="4775200" y="2881313"/>
          <p14:tracePt t="17655" x="4784725" y="2881313"/>
          <p14:tracePt t="17663" x="4810125" y="2881313"/>
          <p14:tracePt t="17679" x="4818063" y="2881313"/>
          <p14:tracePt t="17687" x="4835525" y="2871788"/>
          <p14:tracePt t="17695" x="4843463" y="2871788"/>
          <p14:tracePt t="17704" x="4860925" y="2871788"/>
          <p14:tracePt t="17712" x="4868863" y="2871788"/>
          <p14:tracePt t="17721" x="4886325" y="2871788"/>
          <p14:tracePt t="17728" x="4911725" y="2871788"/>
          <p14:tracePt t="17737" x="4929188" y="2871788"/>
          <p14:tracePt t="17743" x="4954588" y="2871788"/>
          <p14:tracePt t="17754" x="4972050" y="2871788"/>
          <p14:tracePt t="17759" x="4979988" y="2871788"/>
          <p14:tracePt t="17770" x="4987925" y="2871788"/>
          <p14:tracePt t="17775" x="4997450" y="2871788"/>
          <p14:tracePt t="17791" x="5013325" y="2871788"/>
          <p14:tracePt t="17800" x="5022850" y="2863850"/>
          <p14:tracePt t="17816" x="5030788" y="2863850"/>
          <p14:tracePt t="17823" x="5048250" y="2863850"/>
          <p14:tracePt t="17832" x="5056188" y="2855913"/>
          <p14:tracePt t="17840" x="5081588" y="2855913"/>
          <p14:tracePt t="17848" x="5091113" y="2855913"/>
          <p14:tracePt t="17855" x="5099050" y="2855913"/>
          <p14:tracePt t="17871" x="5116513" y="2855913"/>
          <p14:tracePt t="17905" x="5124450" y="2855913"/>
          <p14:tracePt t="18457" x="5124450" y="2846388"/>
          <p14:tracePt t="18488" x="5106988" y="2863850"/>
          <p14:tracePt t="18496" x="5073650" y="2932113"/>
          <p14:tracePt t="18505" x="5073650" y="2965450"/>
          <p14:tracePt t="18512" x="5073650" y="2982913"/>
          <p14:tracePt t="18521" x="5064125" y="3016250"/>
          <p14:tracePt t="18528" x="5064125" y="3025775"/>
          <p14:tracePt t="18537" x="5064125" y="3033713"/>
          <p14:tracePt t="18544" x="5056188" y="3041650"/>
          <p14:tracePt t="18554" x="5048250" y="3051175"/>
          <p14:tracePt t="18575" x="5048250" y="3067050"/>
          <p14:tracePt t="18587" x="5038725" y="3084513"/>
          <p14:tracePt t="18592" x="5030788" y="3127375"/>
          <p14:tracePt t="18603" x="5022850" y="3160713"/>
          <p14:tracePt t="18608" x="5005388" y="3195638"/>
          <p14:tracePt t="18616" x="4997450" y="3221038"/>
          <p14:tracePt t="18624" x="4997450" y="3238500"/>
          <p14:tracePt t="18631" x="4997450" y="3254375"/>
          <p14:tracePt t="18640" x="4997450" y="3279775"/>
          <p14:tracePt t="18655" x="4997450" y="3305175"/>
          <p14:tracePt t="18664" x="4997450" y="3314700"/>
          <p14:tracePt t="18672" x="4997450" y="3340100"/>
          <p14:tracePt t="18680" x="4987925" y="3365500"/>
          <p14:tracePt t="18687" x="4987925" y="3398838"/>
          <p14:tracePt t="18695" x="4972050" y="3433763"/>
          <p14:tracePt t="18704" x="4972050" y="3459163"/>
          <p14:tracePt t="18712" x="4962525" y="3484563"/>
          <p14:tracePt t="18720" x="4962525" y="3527425"/>
          <p14:tracePt t="18728" x="4962525" y="3568700"/>
          <p14:tracePt t="18737" x="4954588" y="3619500"/>
          <p14:tracePt t="18744" x="4946650" y="3662363"/>
          <p14:tracePt t="18754" x="4919663" y="3738563"/>
          <p14:tracePt t="18759" x="4919663" y="3798888"/>
          <p14:tracePt t="18770" x="4911725" y="3867150"/>
          <p14:tracePt t="18775" x="4903788" y="3986213"/>
          <p14:tracePt t="18787" x="4860925" y="4121150"/>
          <p14:tracePt t="18792" x="4827588" y="4257675"/>
          <p14:tracePt t="18804" x="4792663" y="4384675"/>
          <p14:tracePt t="18808" x="4759325" y="4513263"/>
          <p14:tracePt t="18816" x="4724400" y="4614863"/>
          <p14:tracePt t="18824" x="4716463" y="4708525"/>
          <p14:tracePt t="18831" x="4683125" y="4749800"/>
          <p14:tracePt t="18840" x="4683125" y="4775200"/>
          <p14:tracePt t="18848" x="4673600" y="4810125"/>
          <p14:tracePt t="18855" x="4673600" y="4835525"/>
          <p14:tracePt t="18864" x="4673600" y="4843463"/>
          <p14:tracePt t="18871" x="4673600" y="4868863"/>
          <p14:tracePt t="18880" x="4673600" y="4886325"/>
          <p14:tracePt t="18887" x="4673600" y="4911725"/>
          <p14:tracePt t="18895" x="4673600" y="4929188"/>
          <p14:tracePt t="18904" x="4673600" y="4954588"/>
          <p14:tracePt t="18911" x="4673600" y="4962525"/>
          <p14:tracePt t="18920" x="4673600" y="4987925"/>
          <p14:tracePt t="18943" x="4683125" y="4997450"/>
          <p14:tracePt t="19113" x="4665663" y="4987925"/>
          <p14:tracePt t="19120" x="4640263" y="4972050"/>
          <p14:tracePt t="19131" x="4622800" y="4946650"/>
          <p14:tracePt t="19137" x="4614863" y="4929188"/>
          <p14:tracePt t="19145" x="4589463" y="4903788"/>
          <p14:tracePt t="19154" x="4564063" y="4886325"/>
          <p14:tracePt t="19160" x="4529138" y="4860925"/>
          <p14:tracePt t="19171" x="4478338" y="4843463"/>
          <p14:tracePt t="19176" x="4427538" y="4810125"/>
          <p14:tracePt t="19187" x="4351338" y="4759325"/>
          <p14:tracePt t="19191" x="4249738" y="4733925"/>
          <p14:tracePt t="19203" x="4164013" y="4699000"/>
          <p14:tracePt t="19207" x="4087813" y="4657725"/>
          <p14:tracePt t="19215" x="3986213" y="4622800"/>
          <p14:tracePt t="19223" x="3867150" y="4589463"/>
          <p14:tracePt t="19231" x="3722688" y="4538663"/>
          <p14:tracePt t="19239" x="3552825" y="4503738"/>
          <p14:tracePt t="19247" x="3348038" y="4445000"/>
          <p14:tracePt t="19255" x="3109913" y="4359275"/>
          <p14:tracePt t="19263" x="2855913" y="4300538"/>
          <p14:tracePt t="19271" x="2592388" y="4214813"/>
          <p14:tracePt t="19279" x="2362200" y="4156075"/>
          <p14:tracePt t="19287" x="2159000" y="4113213"/>
          <p14:tracePt t="19295" x="2014538" y="4062413"/>
          <p14:tracePt t="19304" x="1878013" y="4019550"/>
          <p14:tracePt t="19311" x="1776413" y="3994150"/>
          <p14:tracePt t="19320" x="1674813" y="3960813"/>
          <p14:tracePt t="19327" x="1589088" y="3935413"/>
          <p14:tracePt t="19337" x="1530350" y="3917950"/>
          <p14:tracePt t="19344" x="1452563" y="3892550"/>
          <p14:tracePt t="19354" x="1411288" y="3883025"/>
          <p14:tracePt t="19360" x="1360488" y="3867150"/>
          <p14:tracePt t="19370" x="1325563" y="3857625"/>
          <p14:tracePt t="19375" x="1317625" y="3857625"/>
          <p14:tracePt t="19388" x="1308100" y="3857625"/>
          <p14:tracePt t="19391" x="1300163" y="3857625"/>
          <p14:tracePt t="19536" x="1292225" y="3849688"/>
          <p14:tracePt t="19544" x="1292225" y="3824288"/>
          <p14:tracePt t="19553" x="1292225" y="3790950"/>
          <p14:tracePt t="19559" x="1292225" y="3781425"/>
          <p14:tracePt t="19571" x="1292225" y="3756025"/>
          <p14:tracePt t="19576" x="1292225" y="3722688"/>
          <p14:tracePt t="19588" x="1292225" y="3713163"/>
          <p14:tracePt t="19592" x="1292225" y="3687763"/>
          <p14:tracePt t="19604" x="1292225" y="3662363"/>
          <p14:tracePt t="19607" x="1292225" y="3636963"/>
          <p14:tracePt t="19615" x="1292225" y="3629025"/>
          <p14:tracePt t="19623" x="1292225" y="3603625"/>
          <p14:tracePt t="19631" x="1292225" y="3578225"/>
          <p14:tracePt t="19639" x="1308100" y="3552825"/>
          <p14:tracePt t="19647" x="1308100" y="3517900"/>
          <p14:tracePt t="19655" x="1317625" y="3484563"/>
          <p14:tracePt t="19663" x="1333500" y="3449638"/>
          <p14:tracePt t="19672" x="1343025" y="3433763"/>
          <p14:tracePt t="19688" x="1343025" y="3416300"/>
          <p14:tracePt t="19695" x="1343025" y="3408363"/>
          <p14:tracePt t="19791" x="1350963" y="3408363"/>
          <p14:tracePt t="19839" x="1360488" y="3398838"/>
          <p14:tracePt t="19847" x="1376363" y="3390900"/>
          <p14:tracePt t="19855" x="1419225" y="3390900"/>
          <p14:tracePt t="19863" x="1477963" y="3373438"/>
          <p14:tracePt t="19872" x="1520825" y="3373438"/>
          <p14:tracePt t="19880" x="1606550" y="3373438"/>
          <p14:tracePt t="19887" x="1682750" y="3373438"/>
          <p14:tracePt t="19896" x="1776413" y="3373438"/>
          <p14:tracePt t="19904" x="1878013" y="3373438"/>
          <p14:tracePt t="19912" x="1989138" y="3373438"/>
          <p14:tracePt t="19920" x="2090738" y="3373438"/>
          <p14:tracePt t="19927" x="2200275" y="3373438"/>
          <p14:tracePt t="19939" x="2328863" y="3373438"/>
          <p14:tracePt t="19944" x="2473325" y="3373438"/>
          <p14:tracePt t="19954" x="2582863" y="3373438"/>
          <p14:tracePt t="19960" x="2727325" y="3373438"/>
          <p14:tracePt t="19970" x="2863850" y="3373438"/>
          <p14:tracePt t="19975" x="3016250" y="3373438"/>
          <p14:tracePt t="19987" x="3144838" y="3373438"/>
          <p14:tracePt t="19991" x="3271838" y="3373438"/>
          <p14:tracePt t="20003" x="3373438" y="3373438"/>
          <p14:tracePt t="20008" x="3484563" y="3373438"/>
          <p14:tracePt t="20015" x="3552825" y="3373438"/>
          <p14:tracePt t="20024" x="3636963" y="3373438"/>
          <p14:tracePt t="20032" x="3687763" y="3373438"/>
          <p14:tracePt t="20039" x="3730625" y="3373438"/>
          <p14:tracePt t="20048" x="3773488" y="3373438"/>
          <p14:tracePt t="20055" x="3816350" y="3373438"/>
          <p14:tracePt t="20064" x="3849688" y="3373438"/>
          <p14:tracePt t="20071" x="3892550" y="3373438"/>
          <p14:tracePt t="20080" x="3935413" y="3373438"/>
          <p14:tracePt t="20087" x="3976688" y="3373438"/>
          <p14:tracePt t="20096" x="4002088" y="3373438"/>
          <p14:tracePt t="20104" x="4044950" y="3373438"/>
          <p14:tracePt t="20111" x="4062413" y="3373438"/>
          <p14:tracePt t="20120" x="4079875" y="3373438"/>
          <p14:tracePt t="20127" x="4105275" y="3373438"/>
          <p14:tracePt t="20153" x="4113213" y="3373438"/>
          <p14:tracePt t="20160" x="4130675" y="3373438"/>
          <p14:tracePt t="20176" x="4138613" y="3373438"/>
          <p14:tracePt t="20186" x="4156075" y="3373438"/>
          <p14:tracePt t="20192" x="4164013" y="3373438"/>
          <p14:tracePt t="20224" x="4171950" y="3373438"/>
          <p14:tracePt t="21888" x="4130675" y="3373438"/>
          <p14:tracePt t="21896" x="4037013" y="3433763"/>
          <p14:tracePt t="21903" x="3925888" y="3535363"/>
          <p14:tracePt t="21912" x="3730625" y="3748088"/>
          <p14:tracePt t="21919" x="3416300" y="4105275"/>
          <p14:tracePt t="21928" x="3067050" y="4470400"/>
          <p14:tracePt t="21937" x="2736850" y="4802188"/>
          <p14:tracePt t="21944" x="2463800" y="5038725"/>
          <p14:tracePt t="21954" x="2252663" y="5311775"/>
          <p14:tracePt t="21960" x="2133600" y="5481638"/>
          <p14:tracePt t="21970" x="2073275" y="5600700"/>
          <p14:tracePt t="21975" x="2065338" y="5702300"/>
          <p14:tracePt t="21986" x="2030413" y="5761038"/>
          <p14:tracePt t="21991" x="2014538" y="5854700"/>
          <p14:tracePt t="22003" x="1979613" y="5940425"/>
          <p14:tracePt t="22008" x="1954213" y="6016625"/>
          <p14:tracePt t="22019" x="1928813" y="6049963"/>
          <p14:tracePt t="22024" x="1928813" y="6110288"/>
          <p14:tracePt t="22032" x="1920875" y="6118225"/>
          <p14:tracePt t="22056" x="1920875" y="6135688"/>
          <p14:tracePt t="22080" x="1920875" y="6143625"/>
          <p14:tracePt t="22111" x="1920875" y="6118225"/>
          <p14:tracePt t="22128" x="1903413" y="6076950"/>
          <p14:tracePt t="22137" x="1885950" y="6049963"/>
          <p14:tracePt t="22144" x="1885950" y="6034088"/>
          <p14:tracePt t="22153" x="1878013" y="5991225"/>
          <p14:tracePt t="22160" x="1870075" y="5940425"/>
          <p14:tracePt t="22170" x="1870075" y="5897563"/>
          <p14:tracePt t="22176" x="1870075" y="5838825"/>
          <p14:tracePt t="22186" x="1870075" y="5795963"/>
          <p14:tracePt t="22192" x="1870075" y="5727700"/>
          <p14:tracePt t="22203" x="1870075" y="5668963"/>
          <p14:tracePt t="22208" x="1870075" y="5626100"/>
          <p14:tracePt t="22219" x="1870075" y="5591175"/>
          <p14:tracePt t="22224" x="1870075" y="5549900"/>
          <p14:tracePt t="22232" x="1870075" y="5507038"/>
          <p14:tracePt t="22239" x="1870075" y="5481638"/>
          <p14:tracePt t="22247" x="1860550" y="5456238"/>
          <p14:tracePt t="22255" x="1860550" y="5413375"/>
          <p14:tracePt t="22263" x="1844675" y="5395913"/>
          <p14:tracePt t="22271" x="1844675" y="5362575"/>
          <p14:tracePt t="22280" x="1844675" y="5327650"/>
          <p14:tracePt t="22288" x="1844675" y="5294313"/>
          <p14:tracePt t="22296" x="1844675" y="5251450"/>
          <p14:tracePt t="22303" x="1844675" y="5208588"/>
          <p14:tracePt t="22312" x="1844675" y="5175250"/>
          <p14:tracePt t="22320" x="1844675" y="5141913"/>
          <p14:tracePt t="22328" x="1844675" y="5124450"/>
          <p14:tracePt t="22336" x="1844675" y="5091113"/>
          <p14:tracePt t="22344" x="1844675" y="5081588"/>
          <p14:tracePt t="22352" x="1844675" y="5056188"/>
          <p14:tracePt t="22370" x="1844675" y="5048250"/>
          <p14:tracePt t="22448" x="1835150" y="5022850"/>
          <p14:tracePt t="22464" x="1819275" y="4997450"/>
          <p14:tracePt t="22472" x="1776413" y="4919663"/>
          <p14:tracePt t="22480" x="1725613" y="4843463"/>
          <p14:tracePt t="22487" x="1665288" y="4767263"/>
          <p14:tracePt t="22495" x="1614488" y="4699000"/>
          <p14:tracePt t="22503" x="1589088" y="4673600"/>
          <p14:tracePt t="22511" x="1571625" y="4657725"/>
          <p14:tracePt t="22520" x="1563688" y="4657725"/>
          <p14:tracePt t="22528" x="1563688" y="4648200"/>
          <p14:tracePt t="22712" x="1546225" y="4657725"/>
          <p14:tracePt t="22720" x="1538288" y="4673600"/>
          <p14:tracePt t="22728" x="1520825" y="4724400"/>
          <p14:tracePt t="22738" x="1512888" y="4749800"/>
          <p14:tracePt t="22744" x="1512888" y="4784725"/>
          <p14:tracePt t="22753" x="1504950" y="4802188"/>
          <p14:tracePt t="22759" x="1504950" y="4835525"/>
          <p14:tracePt t="22770" x="1504950" y="4860925"/>
          <p14:tracePt t="22776" x="1504950" y="4886325"/>
          <p14:tracePt t="22787" x="1520825" y="4919663"/>
          <p14:tracePt t="22791" x="1530350" y="4946650"/>
          <p14:tracePt t="22803" x="1530350" y="4979988"/>
          <p14:tracePt t="22807" x="1538288" y="4987925"/>
          <p14:tracePt t="22820" x="1555750" y="5038725"/>
          <p14:tracePt t="22832" x="1563688" y="5064125"/>
          <p14:tracePt t="22847" x="1571625" y="5091113"/>
          <p14:tracePt t="22856" x="1571625" y="5099050"/>
          <p14:tracePt t="22863" x="1581150" y="5106988"/>
          <p14:tracePt t="22935" x="1589088" y="5106988"/>
          <p14:tracePt t="22943" x="1597025" y="5106988"/>
          <p14:tracePt t="22952" x="1614488" y="5106988"/>
          <p14:tracePt t="22959" x="1631950" y="5106988"/>
          <p14:tracePt t="22969" x="1649413" y="5106988"/>
          <p14:tracePt t="22975" x="1665288" y="5106988"/>
          <p14:tracePt t="22986" x="1682750" y="5106988"/>
          <p14:tracePt t="22991" x="1708150" y="5106988"/>
          <p14:tracePt t="23003" x="1725613" y="5106988"/>
          <p14:tracePt t="23007" x="1733550" y="5106988"/>
          <p14:tracePt t="23020" x="1758950" y="5099050"/>
          <p14:tracePt t="23023" x="1776413" y="5091113"/>
          <p14:tracePt t="23032" x="1784350" y="5091113"/>
          <p14:tracePt t="23039" x="1793875" y="5091113"/>
          <p14:tracePt t="23047" x="1801813" y="5081588"/>
          <p14:tracePt t="23055" x="1809750" y="5081588"/>
          <p14:tracePt t="23216" x="1809750" y="5073650"/>
          <p14:tracePt t="23584" x="1819275" y="5064125"/>
          <p14:tracePt t="23602" x="1827213" y="5064125"/>
          <p14:tracePt t="23616" x="1852613" y="5073650"/>
          <p14:tracePt t="23631" x="1870075" y="5091113"/>
          <p14:tracePt t="23640" x="1870075" y="5099050"/>
          <p14:tracePt t="23648" x="1878013" y="5099050"/>
          <p14:tracePt t="23656" x="1885950" y="5106988"/>
          <p14:tracePt t="23664" x="1895475" y="5106988"/>
          <p14:tracePt t="23672" x="1903413" y="5116513"/>
          <p14:tracePt t="23839" x="1911350" y="5116513"/>
          <p14:tracePt t="23864" x="1920875" y="5116513"/>
          <p14:tracePt t="24184" x="1928813" y="5116513"/>
          <p14:tracePt t="24192" x="1938338" y="5099050"/>
          <p14:tracePt t="24200" x="1938338" y="5091113"/>
          <p14:tracePt t="24208" x="1938338" y="5064125"/>
          <p14:tracePt t="24224" x="1938338" y="5038725"/>
          <p14:tracePt t="24238" x="1938338" y="5022850"/>
          <p14:tracePt t="24240" x="1938338" y="4987925"/>
          <p14:tracePt t="24248" x="1946275" y="4954588"/>
          <p14:tracePt t="24255" x="1946275" y="4919663"/>
          <p14:tracePt t="24264" x="1954213" y="4903788"/>
          <p14:tracePt t="24271" x="1954213" y="4868863"/>
          <p14:tracePt t="24279" x="1979613" y="4810125"/>
          <p14:tracePt t="24287" x="1979613" y="4775200"/>
          <p14:tracePt t="24296" x="1997075" y="4749800"/>
          <p14:tracePt t="24303" x="2022475" y="4699000"/>
          <p14:tracePt t="24311" x="2047875" y="4648200"/>
          <p14:tracePt t="24319" x="2073275" y="4614863"/>
          <p14:tracePt t="24328" x="2090738" y="4564063"/>
          <p14:tracePt t="24336" x="2108200" y="4538663"/>
          <p14:tracePt t="24344" x="2116138" y="4503738"/>
          <p14:tracePt t="24352" x="2124075" y="4486275"/>
          <p14:tracePt t="24360" x="2133600" y="4470400"/>
          <p14:tracePt t="24369" x="2141538" y="4452938"/>
          <p14:tracePt t="24376" x="2149475" y="4435475"/>
          <p14:tracePt t="24386" x="2159000" y="4435475"/>
          <p14:tracePt t="24391" x="2174875" y="4427538"/>
          <p14:tracePt t="24418" x="2174875" y="4419600"/>
          <p14:tracePt t="24504" x="2184400" y="4419600"/>
          <p14:tracePt t="24511" x="2209800" y="4410075"/>
          <p14:tracePt t="24519" x="2217738" y="4410075"/>
          <p14:tracePt t="24527" x="2260600" y="4410075"/>
          <p14:tracePt t="24536" x="2311400" y="4402138"/>
          <p14:tracePt t="24543" x="2354263" y="4402138"/>
          <p14:tracePt t="24552" x="2397125" y="4402138"/>
          <p14:tracePt t="24560" x="2438400" y="4402138"/>
          <p14:tracePt t="24569" x="2481263" y="4402138"/>
          <p14:tracePt t="24576" x="2516188" y="4402138"/>
          <p14:tracePt t="24586" x="2541588" y="4402138"/>
          <p14:tracePt t="24592" x="2566988" y="4402138"/>
          <p14:tracePt t="24602" x="2600325" y="4402138"/>
          <p14:tracePt t="24607" x="2633663" y="4402138"/>
          <p14:tracePt t="24619" x="2686050" y="4402138"/>
          <p14:tracePt t="24624" x="2727325" y="4402138"/>
          <p14:tracePt t="24635" x="2787650" y="4402138"/>
          <p14:tracePt t="24640" x="2830513" y="4402138"/>
          <p14:tracePt t="24648" x="2871788" y="4402138"/>
          <p14:tracePt t="24655" x="2922588" y="4402138"/>
          <p14:tracePt t="24663" x="2965450" y="4402138"/>
          <p14:tracePt t="24671" x="3000375" y="4402138"/>
          <p14:tracePt t="24680" x="3025775" y="4402138"/>
          <p14:tracePt t="24687" x="3076575" y="4410075"/>
          <p14:tracePt t="24696" x="3094038" y="4419600"/>
          <p14:tracePt t="24704" x="3119438" y="4435475"/>
          <p14:tracePt t="24712" x="3144838" y="4452938"/>
          <p14:tracePt t="24719" x="3160713" y="4470400"/>
          <p14:tracePt t="24728" x="3195638" y="4495800"/>
          <p14:tracePt t="24736" x="3211513" y="4513263"/>
          <p14:tracePt t="24743" x="3221038" y="4529138"/>
          <p14:tracePt t="24752" x="3246438" y="4538663"/>
          <p14:tracePt t="24760" x="3279775" y="4546600"/>
          <p14:tracePt t="24769" x="3314700" y="4564063"/>
          <p14:tracePt t="24776" x="3348038" y="4564063"/>
          <p14:tracePt t="24786" x="3390900" y="4572000"/>
          <p14:tracePt t="24791" x="3424238" y="4572000"/>
          <p14:tracePt t="24802" x="3449638" y="4572000"/>
          <p14:tracePt t="24807" x="3484563" y="4572000"/>
          <p14:tracePt t="24819" x="3527425" y="4572000"/>
          <p14:tracePt t="24824" x="3560763" y="4572000"/>
          <p14:tracePt t="24836" x="3578225" y="4572000"/>
          <p14:tracePt t="24840" x="3603625" y="4572000"/>
          <p14:tracePt t="24848" x="3636963" y="4572000"/>
          <p14:tracePt t="24856" x="3671888" y="4572000"/>
          <p14:tracePt t="24864" x="3687763" y="4572000"/>
          <p14:tracePt t="24871" x="3713163" y="4572000"/>
          <p14:tracePt t="24880" x="3738563" y="4572000"/>
          <p14:tracePt t="24887" x="3748088" y="4572000"/>
          <p14:tracePt t="24896" x="3756025" y="4572000"/>
          <p14:tracePt t="24903" x="3773488" y="4572000"/>
          <p14:tracePt t="24919" x="3781425" y="4572000"/>
          <p14:tracePt t="24927" x="3790950" y="4572000"/>
          <p14:tracePt t="24968" x="3798888" y="4572000"/>
          <p14:tracePt t="25000" x="3816350" y="4589463"/>
          <p14:tracePt t="25008" x="3816350" y="4597400"/>
          <p14:tracePt t="25016" x="3824288" y="4605338"/>
          <p14:tracePt t="25032" x="3824288" y="4622800"/>
          <p14:tracePt t="25040" x="3824288" y="4640263"/>
          <p14:tracePt t="25063" x="3824288" y="4657725"/>
          <p14:tracePt t="25080" x="3824288" y="4665663"/>
          <p14:tracePt t="25096" x="3824288" y="4691063"/>
          <p14:tracePt t="25120" x="3824288" y="4699000"/>
          <p14:tracePt t="25128" x="3824288" y="4708525"/>
          <p14:tracePt t="25144" x="3806825" y="4724400"/>
          <p14:tracePt t="25160" x="3790950" y="4733925"/>
          <p14:tracePt t="25168" x="3773488" y="4741863"/>
          <p14:tracePt t="25175" x="3748088" y="4741863"/>
          <p14:tracePt t="25186" x="3738563" y="4741863"/>
          <p14:tracePt t="25204" x="3679825" y="4767263"/>
          <p14:tracePt t="25207" x="3654425" y="4775200"/>
          <p14:tracePt t="25219" x="3629025" y="4775200"/>
          <p14:tracePt t="25224" x="3619500" y="4775200"/>
          <p14:tracePt t="25235" x="3594100" y="4775200"/>
          <p14:tracePt t="25240" x="3578225" y="4775200"/>
          <p14:tracePt t="25248" x="3568700" y="4775200"/>
          <p14:tracePt t="25255" x="3560763" y="4775200"/>
          <p14:tracePt t="25263" x="3552825" y="4775200"/>
          <p14:tracePt t="25279" x="3535363" y="4775200"/>
          <p14:tracePt t="25288" x="3527425" y="4775200"/>
          <p14:tracePt t="25304" x="3517900" y="4775200"/>
          <p14:tracePt t="25311" x="3502025" y="4775200"/>
          <p14:tracePt t="25344" x="3484563" y="4775200"/>
          <p14:tracePt t="25360" x="3459163" y="4767263"/>
          <p14:tracePt t="25368" x="3449638" y="4767263"/>
          <p14:tracePt t="25376" x="3424238" y="4759325"/>
          <p14:tracePt t="25385" x="3416300" y="4759325"/>
          <p14:tracePt t="25392" x="3398838" y="4749800"/>
          <p14:tracePt t="25402" x="3382963" y="4749800"/>
          <p14:tracePt t="25408" x="3382963" y="4741863"/>
          <p14:tracePt t="25418" x="3365500" y="4741863"/>
          <p14:tracePt t="25424" x="3348038" y="4733925"/>
          <p14:tracePt t="25439" x="3348038" y="4724400"/>
          <p14:tracePt t="25455" x="3340100" y="4716463"/>
          <p14:tracePt t="25464" x="3322638" y="4716463"/>
          <p14:tracePt t="25480" x="3305175" y="4699000"/>
          <p14:tracePt t="25487" x="3297238" y="4691063"/>
          <p14:tracePt t="25495" x="3289300" y="4691063"/>
          <p14:tracePt t="25503" x="3279775" y="4691063"/>
          <p14:tracePt t="25511" x="3263900" y="4683125"/>
          <p14:tracePt t="25519" x="3254375" y="4673600"/>
          <p14:tracePt t="25543" x="3246438" y="4665663"/>
          <p14:tracePt t="25585" x="3238500" y="4665663"/>
          <p14:tracePt t="25601" x="3221038" y="4657725"/>
          <p14:tracePt t="25623" x="3211513" y="4657725"/>
          <p14:tracePt t="25632" x="3203575" y="4640263"/>
          <p14:tracePt t="25640" x="3195638" y="4640263"/>
          <p14:tracePt t="25656" x="3186113" y="4630738"/>
          <p14:tracePt t="25672" x="3178175" y="4622800"/>
          <p14:tracePt t="25680" x="3170238" y="4622800"/>
          <p14:tracePt t="25687" x="3160713" y="4605338"/>
          <p14:tracePt t="25703" x="3152775" y="4605338"/>
          <p14:tracePt t="25768" x="3127375" y="4597400"/>
          <p14:tracePt t="25808" x="3127375" y="4579938"/>
          <p14:tracePt t="25824" x="3127375" y="4572000"/>
          <p14:tracePt t="25832" x="3135313" y="4546600"/>
          <p14:tracePt t="25839" x="3160713" y="4538663"/>
          <p14:tracePt t="25847" x="3195638" y="4538663"/>
          <p14:tracePt t="25855" x="3211513" y="4538663"/>
          <p14:tracePt t="25863" x="3238500" y="4538663"/>
          <p14:tracePt t="25872" x="3254375" y="4538663"/>
          <p14:tracePt t="25879" x="3271838" y="4538663"/>
          <p14:tracePt t="25887" x="3305175" y="4538663"/>
          <p14:tracePt t="25896" x="3330575" y="4538663"/>
          <p14:tracePt t="25903" x="3348038" y="4538663"/>
          <p14:tracePt t="25912" x="3382963" y="4538663"/>
          <p14:tracePt t="25919" x="3408363" y="4538663"/>
          <p14:tracePt t="25937" x="3441700" y="4538663"/>
          <p14:tracePt t="25943" x="3459163" y="4538663"/>
          <p14:tracePt t="25976" x="3475038" y="4538663"/>
          <p14:tracePt t="25991" x="3484563" y="4538663"/>
          <p14:tracePt t="26018" x="3492500" y="4546600"/>
          <p14:tracePt t="26023" x="3502025" y="4554538"/>
          <p14:tracePt t="26040" x="3509963" y="4564063"/>
          <p14:tracePt t="26056" x="3509963" y="4579938"/>
          <p14:tracePt t="26063" x="3509963" y="4597400"/>
          <p14:tracePt t="26071" x="3509963" y="4605338"/>
          <p14:tracePt t="26079" x="3509963" y="4614863"/>
          <p14:tracePt t="26088" x="3509963" y="4622800"/>
          <p14:tracePt t="26095" x="3509963" y="4640263"/>
          <p14:tracePt t="26103" x="3509963" y="4648200"/>
          <p14:tracePt t="26112" x="3509963" y="4665663"/>
          <p14:tracePt t="26119" x="3509963" y="4683125"/>
          <p14:tracePt t="26128" x="3502025" y="4699000"/>
          <p14:tracePt t="26136" x="3492500" y="4716463"/>
          <p14:tracePt t="26143" x="3484563" y="4741863"/>
          <p14:tracePt t="26152" x="3475038" y="4749800"/>
          <p14:tracePt t="26168" x="3459163" y="4759325"/>
          <p14:tracePt t="26185" x="3459163" y="4775200"/>
          <p14:tracePt t="26208" x="3449638" y="4775200"/>
          <p14:tracePt t="26218" x="3424238" y="4784725"/>
          <p14:tracePt t="26240" x="3416300" y="4784725"/>
          <p14:tracePt t="26304" x="3398838" y="4784725"/>
          <p14:tracePt t="26312" x="3390900" y="4784725"/>
          <p14:tracePt t="26320" x="3382963" y="4775200"/>
          <p14:tracePt t="26327" x="3373438" y="4775200"/>
          <p14:tracePt t="26335" x="3365500" y="4759325"/>
          <p14:tracePt t="26344" x="3365500" y="4749800"/>
          <p14:tracePt t="26352" x="3355975" y="4749800"/>
          <p14:tracePt t="26360" x="3348038" y="4741863"/>
          <p14:tracePt t="26385" x="3348038" y="4724400"/>
          <p14:tracePt t="26402" x="3348038" y="4708525"/>
          <p14:tracePt t="26417" x="3348038" y="4691063"/>
          <p14:tracePt t="26431" x="3348038" y="4683125"/>
          <p14:tracePt t="26439" x="3340100" y="4665663"/>
          <p14:tracePt t="26447" x="3330575" y="4665663"/>
          <p14:tracePt t="26455" x="3330575" y="4657725"/>
          <p14:tracePt t="26472" x="3330575" y="4648200"/>
          <p14:tracePt t="26480" x="3330575" y="4630738"/>
          <p14:tracePt t="26496" x="3330575" y="4622800"/>
          <p14:tracePt t="26512" x="3330575" y="4614863"/>
          <p14:tracePt t="26535" x="3330575" y="4597400"/>
          <p14:tracePt t="26552" x="3330575" y="4579938"/>
          <p14:tracePt t="26568" x="3330575" y="4564063"/>
          <p14:tracePt t="26592" x="3330575" y="4554538"/>
          <p14:tracePt t="26601" x="3330575" y="4546600"/>
          <p14:tracePt t="26615" x="3330575" y="4538663"/>
          <p14:tracePt t="26623" x="3340100" y="4529138"/>
          <p14:tracePt t="26635" x="3348038" y="4521200"/>
          <p14:tracePt t="26639" x="3355975" y="4521200"/>
          <p14:tracePt t="26664" x="3355975" y="4513263"/>
          <p14:tracePt t="26680" x="3365500" y="4513263"/>
          <p14:tracePt t="26687" x="3382963" y="4513263"/>
          <p14:tracePt t="26696" x="3390900" y="4495800"/>
          <p14:tracePt t="26704" x="3398838" y="4495800"/>
          <p14:tracePt t="26712" x="3416300" y="4495800"/>
          <p14:tracePt t="26719" x="3424238" y="4495800"/>
          <p14:tracePt t="26728" x="3433763" y="4495800"/>
          <p14:tracePt t="26735" x="3449638" y="4495800"/>
          <p14:tracePt t="26744" x="3459163" y="4495800"/>
          <p14:tracePt t="26752" x="3467100" y="4495800"/>
          <p14:tracePt t="26768" x="3475038" y="4495800"/>
          <p14:tracePt t="26775" x="3484563" y="4495800"/>
          <p14:tracePt t="26786" x="3492500" y="4503738"/>
          <p14:tracePt t="26802" x="3502025" y="4503738"/>
          <p14:tracePt t="26808" x="3509963" y="4503738"/>
          <p14:tracePt t="26818" x="3517900" y="4503738"/>
          <p14:tracePt t="26823" x="3517900" y="4513263"/>
          <p14:tracePt t="26835" x="3517900" y="4521200"/>
          <p14:tracePt t="26839" x="3527425" y="4529138"/>
          <p14:tracePt t="26856" x="3527425" y="4546600"/>
          <p14:tracePt t="26864" x="3527425" y="4554538"/>
          <p14:tracePt t="26880" x="3527425" y="4564063"/>
          <p14:tracePt t="26888" x="3527425" y="4579938"/>
          <p14:tracePt t="27071" x="3535363" y="4572000"/>
          <p14:tracePt t="27080" x="3535363" y="4564063"/>
          <p14:tracePt t="27088" x="3543300" y="4554538"/>
          <p14:tracePt t="27096" x="3543300" y="4546600"/>
          <p14:tracePt t="27104" x="3552825" y="4538663"/>
          <p14:tracePt t="27119" x="3568700" y="4529138"/>
          <p14:tracePt t="27135" x="3578225" y="4529138"/>
          <p14:tracePt t="27143" x="3586163" y="4521200"/>
          <p14:tracePt t="27160" x="3603625" y="4521200"/>
          <p14:tracePt t="27168" x="3611563" y="4513263"/>
          <p14:tracePt t="27185" x="3619500" y="4513263"/>
          <p14:tracePt t="27208" x="3629025" y="4513263"/>
          <p14:tracePt t="27224" x="3636963" y="4513263"/>
          <p14:tracePt t="27240" x="3646488" y="4513263"/>
          <p14:tracePt t="27255" x="3654425" y="4513263"/>
          <p14:tracePt t="27264" x="3671888" y="4513263"/>
          <p14:tracePt t="27280" x="3679825" y="4513263"/>
          <p14:tracePt t="27287" x="3687763" y="4513263"/>
          <p14:tracePt t="27295" x="3697288" y="4513263"/>
          <p14:tracePt t="27303" x="3713163" y="4513263"/>
          <p14:tracePt t="27311" x="3738563" y="4513263"/>
          <p14:tracePt t="27319" x="3756025" y="4513263"/>
          <p14:tracePt t="27327" x="3781425" y="4513263"/>
          <p14:tracePt t="27335" x="3798888" y="4513263"/>
          <p14:tracePt t="27343" x="3816350" y="4513263"/>
          <p14:tracePt t="27352" x="3832225" y="4513263"/>
          <p14:tracePt t="27359" x="3841750" y="4513263"/>
          <p14:tracePt t="27375" x="3849688" y="4513263"/>
          <p14:tracePt t="27391" x="3857625" y="4513263"/>
          <p14:tracePt t="27560" x="3867150" y="4513263"/>
          <p14:tracePt t="27567" x="3857625" y="4529138"/>
          <p14:tracePt t="27575" x="3849688" y="4529138"/>
          <p14:tracePt t="27591" x="3824288" y="4546600"/>
          <p14:tracePt t="27601" x="3806825" y="4564063"/>
          <p14:tracePt t="27608" x="3790950" y="4572000"/>
          <p14:tracePt t="27618" x="3763963" y="4589463"/>
          <p14:tracePt t="27624" x="3713163" y="4614863"/>
          <p14:tracePt t="27635" x="3705225" y="4622800"/>
          <p14:tracePt t="27640" x="3671888" y="4648200"/>
          <p14:tracePt t="27651" x="3646488" y="4665663"/>
          <p14:tracePt t="27656" x="3594100" y="4683125"/>
          <p14:tracePt t="27664" x="3568700" y="4691063"/>
          <p14:tracePt t="27672" x="3509963" y="4691063"/>
          <p14:tracePt t="27680" x="3475038" y="4699000"/>
          <p14:tracePt t="27687" x="3433763" y="4699000"/>
          <p14:tracePt t="27695" x="3382963" y="4708525"/>
          <p14:tracePt t="27704" x="3340100" y="4708525"/>
          <p14:tracePt t="27711" x="3279775" y="4724400"/>
          <p14:tracePt t="27719" x="3246438" y="4724400"/>
          <p14:tracePt t="27727" x="3203575" y="4724400"/>
          <p14:tracePt t="27735" x="3186113" y="4724400"/>
          <p14:tracePt t="27744" x="3160713" y="4724400"/>
          <p14:tracePt t="27751" x="3135313" y="4724400"/>
          <p14:tracePt t="27792" x="3119438" y="4724400"/>
          <p14:tracePt t="27808" x="3101975" y="4708525"/>
          <p14:tracePt t="27818" x="3094038" y="4691063"/>
          <p14:tracePt t="27824" x="3094038" y="4683125"/>
          <p14:tracePt t="27835" x="3084513" y="4673600"/>
          <p14:tracePt t="27839" x="3067050" y="4657725"/>
          <p14:tracePt t="27851" x="3051175" y="4640263"/>
          <p14:tracePt t="27855" x="3033713" y="4622800"/>
          <p14:tracePt t="27864" x="3025775" y="4622800"/>
          <p14:tracePt t="27872" x="3016250" y="4622800"/>
          <p14:tracePt t="27888" x="3008313" y="4614863"/>
          <p14:tracePt t="27904" x="3000375" y="4605338"/>
          <p14:tracePt t="27912" x="2990850" y="4597400"/>
          <p14:tracePt t="27920" x="2982913" y="4589463"/>
          <p14:tracePt t="27927" x="2982913" y="4579938"/>
          <p14:tracePt t="27935" x="2965450" y="4554538"/>
          <p14:tracePt t="27944" x="2949575" y="4538663"/>
          <p14:tracePt t="27951" x="2940050" y="4521200"/>
          <p14:tracePt t="27960" x="2922588" y="4495800"/>
          <p14:tracePt t="27968" x="2914650" y="4486275"/>
          <p14:tracePt t="27975" x="2914650" y="4478338"/>
          <p14:tracePt t="27985" x="2914650" y="4470400"/>
          <p14:tracePt t="28002" x="2906713" y="4460875"/>
          <p14:tracePt t="28072" x="2906713" y="4452938"/>
          <p14:tracePt t="28080" x="2906713" y="4445000"/>
          <p14:tracePt t="28095" x="2906713" y="4419600"/>
          <p14:tracePt t="28111" x="2906713" y="4394200"/>
          <p14:tracePt t="28119" x="2914650" y="4376738"/>
          <p14:tracePt t="28136" x="2922588" y="4359275"/>
          <p14:tracePt t="28143" x="2932113" y="4351338"/>
          <p14:tracePt t="28151" x="2932113" y="4333875"/>
          <p14:tracePt t="28160" x="2940050" y="4333875"/>
          <p14:tracePt t="28168" x="2949575" y="4316413"/>
          <p14:tracePt t="28176" x="2949575" y="4308475"/>
          <p14:tracePt t="28186" x="2965450" y="4308475"/>
          <p14:tracePt t="28201" x="2982913" y="4300538"/>
          <p14:tracePt t="28208" x="3000375" y="4275138"/>
          <p14:tracePt t="28218" x="3008313" y="4265613"/>
          <p14:tracePt t="28224" x="3025775" y="4265613"/>
          <p14:tracePt t="28235" x="3025775" y="4257675"/>
          <p14:tracePt t="28239" x="3041650" y="4249738"/>
          <p14:tracePt t="28251" x="3067050" y="4240213"/>
          <p14:tracePt t="28255" x="3067050" y="4232275"/>
          <p14:tracePt t="28264" x="3094038" y="4224338"/>
          <p14:tracePt t="28272" x="3109913" y="4224338"/>
          <p14:tracePt t="28280" x="3119438" y="4214813"/>
          <p14:tracePt t="28288" x="3127375" y="4206875"/>
          <p14:tracePt t="28295" x="3135313" y="4206875"/>
          <p14:tracePt t="28304" x="3152775" y="4197350"/>
          <p14:tracePt t="28319" x="3160713" y="4197350"/>
          <p14:tracePt t="28328" x="3170238" y="4197350"/>
          <p14:tracePt t="28335" x="3186113" y="4197350"/>
          <p14:tracePt t="28344" x="3211513" y="4189413"/>
          <p14:tracePt t="28351" x="3238500" y="4189413"/>
          <p14:tracePt t="28360" x="3271838" y="4189413"/>
          <p14:tracePt t="28368" x="3305175" y="4171950"/>
          <p14:tracePt t="28375" x="3340100" y="4171950"/>
          <p14:tracePt t="28385" x="3365500" y="4171950"/>
          <p14:tracePt t="28391" x="3390900" y="4171950"/>
          <p14:tracePt t="28402" x="3424238" y="4171950"/>
          <p14:tracePt t="28408" x="3467100" y="4171950"/>
          <p14:tracePt t="28418" x="3502025" y="4171950"/>
          <p14:tracePt t="28424" x="3552825" y="4171950"/>
          <p14:tracePt t="28435" x="3586163" y="4171950"/>
          <p14:tracePt t="28439" x="3636963" y="4171950"/>
          <p14:tracePt t="28451" x="3679825" y="4171950"/>
          <p14:tracePt t="28455" x="3730625" y="4171950"/>
          <p14:tracePt t="28463" x="3773488" y="4197350"/>
          <p14:tracePt t="28472" x="3798888" y="4197350"/>
          <p14:tracePt t="28480" x="3832225" y="4214813"/>
          <p14:tracePt t="28488" x="3857625" y="4224338"/>
          <p14:tracePt t="28495" x="3867150" y="4224338"/>
          <p14:tracePt t="28504" x="3875088" y="4224338"/>
          <p14:tracePt t="28511" x="3892550" y="4232275"/>
          <p14:tracePt t="28519" x="3900488" y="4232275"/>
          <p14:tracePt t="28528" x="3908425" y="4249738"/>
          <p14:tracePt t="28552" x="3917950" y="4249738"/>
          <p14:tracePt t="28560" x="3925888" y="4249738"/>
          <p14:tracePt t="28568" x="3925888" y="4257675"/>
          <p14:tracePt t="28576" x="3935413" y="4265613"/>
          <p14:tracePt t="28585" x="3943350" y="4275138"/>
          <p14:tracePt t="28592" x="3951288" y="4283075"/>
          <p14:tracePt t="28601" x="3968750" y="4300538"/>
          <p14:tracePt t="28608" x="3976688" y="4316413"/>
          <p14:tracePt t="28618" x="3994150" y="4359275"/>
          <p14:tracePt t="28624" x="4011613" y="4376738"/>
          <p14:tracePt t="28635" x="4019550" y="4410075"/>
          <p14:tracePt t="28639" x="4027488" y="4435475"/>
          <p14:tracePt t="28652" x="4044950" y="4460875"/>
          <p14:tracePt t="28655" x="4044950" y="4478338"/>
          <p14:tracePt t="28668" x="4052888" y="4503738"/>
          <p14:tracePt t="28672" x="4052888" y="4521200"/>
          <p14:tracePt t="28680" x="4052888" y="4546600"/>
          <p14:tracePt t="28688" x="4052888" y="4564063"/>
          <p14:tracePt t="28704" x="4052888" y="4579938"/>
          <p14:tracePt t="28712" x="4052888" y="4589463"/>
          <p14:tracePt t="28728" x="4052888" y="4597400"/>
          <p14:tracePt t="28735" x="4052888" y="4614863"/>
          <p14:tracePt t="28760" x="4052888" y="4622800"/>
          <p14:tracePt t="28768" x="4052888" y="4630738"/>
          <p14:tracePt t="28791" x="4052888" y="4640263"/>
          <p14:tracePt t="28960" x="4052888" y="4648200"/>
          <p14:tracePt t="28984" x="4052888" y="4657725"/>
          <p14:tracePt t="29001" x="4044950" y="4665663"/>
          <p14:tracePt t="29008" x="4044950" y="4673600"/>
          <p14:tracePt t="29018" x="4037013" y="4683125"/>
          <p14:tracePt t="29034" x="4019550" y="4699000"/>
          <p14:tracePt t="29039" x="4011613" y="4716463"/>
          <p14:tracePt t="29127" x="4002088" y="4716463"/>
          <p14:tracePt t="29263" x="4002088" y="4724400"/>
          <p14:tracePt t="29327" x="3994150" y="4724400"/>
          <p14:tracePt t="29335" x="3986213" y="4724400"/>
          <p14:tracePt t="29343" x="3960813" y="4724400"/>
          <p14:tracePt t="29351" x="3935413" y="4724400"/>
          <p14:tracePt t="29360" x="3900488" y="4724400"/>
          <p14:tracePt t="29368" x="3857625" y="4724400"/>
          <p14:tracePt t="29376" x="3816350" y="4724400"/>
          <p14:tracePt t="29384" x="3790950" y="4724400"/>
          <p14:tracePt t="29392" x="3748088" y="4724400"/>
          <p14:tracePt t="29401" x="3713163" y="4724400"/>
          <p14:tracePt t="29408" x="3687763" y="4724400"/>
          <p14:tracePt t="29418" x="3671888" y="4724400"/>
          <p14:tracePt t="29423" x="3654425" y="4724400"/>
          <p14:tracePt t="29434" x="3629025" y="4724400"/>
          <p14:tracePt t="29439" x="3619500" y="4724400"/>
          <p14:tracePt t="29451" x="3603625" y="4724400"/>
          <p14:tracePt t="29456" x="3586163" y="4724400"/>
          <p14:tracePt t="29468" x="3568700" y="4733925"/>
          <p14:tracePt t="29472" x="3543300" y="4733925"/>
          <p14:tracePt t="29480" x="3509963" y="4733925"/>
          <p14:tracePt t="29488" x="3475038" y="4749800"/>
          <p14:tracePt t="29496" x="3449638" y="4749800"/>
          <p14:tracePt t="29503" x="3408363" y="4749800"/>
          <p14:tracePt t="29512" x="3355975" y="4749800"/>
          <p14:tracePt t="29520" x="3305175" y="4749800"/>
          <p14:tracePt t="29528" x="3254375" y="4749800"/>
          <p14:tracePt t="29536" x="3211513" y="4749800"/>
          <p14:tracePt t="29543" x="3160713" y="4749800"/>
          <p14:tracePt t="29551" x="3127375" y="4749800"/>
          <p14:tracePt t="29559" x="3084513" y="4749800"/>
          <p14:tracePt t="29568" x="3025775" y="4749800"/>
          <p14:tracePt t="29575" x="2982913" y="4749800"/>
          <p14:tracePt t="29585" x="2940050" y="4749800"/>
          <p14:tracePt t="29592" x="2906713" y="4749800"/>
          <p14:tracePt t="29600" x="2863850" y="4759325"/>
          <p14:tracePt t="29608" x="2805113" y="4767263"/>
          <p14:tracePt t="29618" x="2752725" y="4775200"/>
          <p14:tracePt t="29624" x="2701925" y="4775200"/>
          <p14:tracePt t="29634" x="2633663" y="4802188"/>
          <p14:tracePt t="29640" x="2592388" y="4810125"/>
          <p14:tracePt t="29651" x="2566988" y="4810125"/>
          <p14:tracePt t="29656" x="2541588" y="4818063"/>
          <p14:tracePt t="29668" x="2524125" y="4827588"/>
          <p14:tracePt t="29672" x="2489200" y="4827588"/>
          <p14:tracePt t="29679" x="2463800" y="4843463"/>
          <p14:tracePt t="29687" x="2438400" y="4852988"/>
          <p14:tracePt t="29695" x="2430463" y="4852988"/>
          <p14:tracePt t="29703" x="2405063" y="4852988"/>
          <p14:tracePt t="29712" x="2379663" y="4860925"/>
          <p14:tracePt t="29720" x="2371725" y="4860925"/>
          <p14:tracePt t="29728" x="2344738" y="4860925"/>
          <p14:tracePt t="29735" x="2336800" y="4860925"/>
          <p14:tracePt t="29760" x="2311400" y="4868863"/>
          <p14:tracePt t="29776" x="2311400" y="4878388"/>
          <p14:tracePt t="29807" x="2303463" y="4878388"/>
          <p14:tracePt t="29817" x="2286000" y="4878388"/>
          <p14:tracePt t="29823" x="2278063" y="4878388"/>
          <p14:tracePt t="29835" x="2260600" y="4886325"/>
          <p14:tracePt t="29840" x="2252663" y="4886325"/>
          <p14:tracePt t="29851" x="2243138" y="4886325"/>
          <p14:tracePt t="29856" x="2235200" y="4886325"/>
          <p14:tracePt t="29868" x="2227263" y="4886325"/>
          <p14:tracePt t="29871" x="2217738" y="4886325"/>
          <p14:tracePt t="29888" x="2209800" y="4886325"/>
          <p14:tracePt t="29903" x="2200275" y="4886325"/>
          <p14:tracePt t="29928" x="2192338" y="4886325"/>
          <p14:tracePt t="29943" x="2184400" y="4886325"/>
          <p14:tracePt t="29968" x="2174875" y="4886325"/>
          <p14:tracePt t="29976" x="2159000" y="4886325"/>
          <p14:tracePt t="30024" x="2149475" y="4886325"/>
          <p14:tracePt t="30056" x="2141538" y="4894263"/>
          <p14:tracePt t="30104" x="2133600" y="4903788"/>
          <p14:tracePt t="30136" x="2133600" y="4911725"/>
          <p14:tracePt t="30144" x="2133600" y="4919663"/>
          <p14:tracePt t="30151" x="2149475" y="4929188"/>
          <p14:tracePt t="30159" x="2159000" y="4929188"/>
          <p14:tracePt t="30168" x="2166938" y="4937125"/>
          <p14:tracePt t="30175" x="2192338" y="4954588"/>
          <p14:tracePt t="30184" x="2192338" y="4962525"/>
          <p14:tracePt t="30192" x="2209800" y="4962525"/>
          <p14:tracePt t="30201" x="2227263" y="4972050"/>
          <p14:tracePt t="30207" x="2227263" y="4979988"/>
          <p14:tracePt t="30218" x="2235200" y="4987925"/>
          <p14:tracePt t="30234" x="2235200" y="4997450"/>
          <p14:tracePt t="30240" x="2235200" y="5005388"/>
          <p14:tracePt t="30251" x="2235200" y="5013325"/>
          <p14:tracePt t="30280" x="2235200" y="5030788"/>
          <p14:tracePt t="30288" x="2235200" y="5038725"/>
          <p14:tracePt t="30296" x="2235200" y="5048250"/>
          <p14:tracePt t="30304" x="2227263" y="5056188"/>
          <p14:tracePt t="30312" x="2209800" y="5056188"/>
          <p14:tracePt t="30320" x="2184400" y="5056188"/>
          <p14:tracePt t="30327" x="2174875" y="5064125"/>
          <p14:tracePt t="30335" x="2159000" y="5073650"/>
          <p14:tracePt t="30343" x="2141538" y="5073650"/>
          <p14:tracePt t="30351" x="2133600" y="5073650"/>
          <p14:tracePt t="30360" x="2116138" y="5073650"/>
          <p14:tracePt t="30367" x="2098675" y="5073650"/>
          <p14:tracePt t="30376" x="2090738" y="5073650"/>
          <p14:tracePt t="30384" x="2073275" y="5073650"/>
          <p14:tracePt t="30392" x="2055813" y="5073650"/>
          <p14:tracePt t="30401" x="2039938" y="5073650"/>
          <p14:tracePt t="30408" x="2014538" y="5073650"/>
          <p14:tracePt t="30418" x="1997075" y="5073650"/>
          <p14:tracePt t="30424" x="1979613" y="5073650"/>
          <p14:tracePt t="30434" x="1963738" y="5073650"/>
          <p14:tracePt t="30440" x="1954213" y="5073650"/>
          <p14:tracePt t="30450" x="1938338" y="5073650"/>
          <p14:tracePt t="30468" x="1928813" y="5073650"/>
          <p14:tracePt t="30471" x="1911350" y="5073650"/>
          <p14:tracePt t="30479" x="1903413" y="5073650"/>
          <p14:tracePt t="30487" x="1895475" y="5073650"/>
          <p14:tracePt t="30496" x="1878013" y="5073650"/>
          <p14:tracePt t="30503" x="1860550" y="5064125"/>
          <p14:tracePt t="30512" x="1801813" y="5056188"/>
          <p14:tracePt t="30519" x="1758950" y="5038725"/>
          <p14:tracePt t="30527" x="1725613" y="5030788"/>
          <p14:tracePt t="30535" x="1690688" y="5030788"/>
          <p14:tracePt t="30543" x="1649413" y="5013325"/>
          <p14:tracePt t="30551" x="1622425" y="5013325"/>
          <p14:tracePt t="30560" x="1581150" y="4997450"/>
          <p14:tracePt t="30567" x="1563688" y="4997450"/>
          <p14:tracePt t="30584" x="1538288" y="4987925"/>
          <p14:tracePt t="30591" x="1520825" y="4979988"/>
          <p14:tracePt t="30607" x="1512888" y="4972050"/>
          <p14:tracePt t="30624" x="1504950" y="4972050"/>
          <p14:tracePt t="30634" x="1495425" y="4962525"/>
          <p14:tracePt t="30656" x="1487488" y="4954588"/>
          <p14:tracePt t="30668" x="1462088" y="4929188"/>
          <p14:tracePt t="30671" x="1462088" y="4919663"/>
          <p14:tracePt t="30680" x="1444625" y="4886325"/>
          <p14:tracePt t="30687" x="1427163" y="4868863"/>
          <p14:tracePt t="30695" x="1411288" y="4843463"/>
          <p14:tracePt t="30703" x="1385888" y="4818063"/>
          <p14:tracePt t="30711" x="1376363" y="4810125"/>
          <p14:tracePt t="30720" x="1360488" y="4784725"/>
          <p14:tracePt t="30727" x="1350963" y="4767263"/>
          <p14:tracePt t="30735" x="1343025" y="4749800"/>
          <p14:tracePt t="30751" x="1333500" y="4724400"/>
          <p14:tracePt t="30759" x="1317625" y="4716463"/>
          <p14:tracePt t="30767" x="1308100" y="4683125"/>
          <p14:tracePt t="30776" x="1308100" y="4648200"/>
          <p14:tracePt t="30784" x="1300163" y="4622800"/>
          <p14:tracePt t="30792" x="1292225" y="4605338"/>
          <p14:tracePt t="30800" x="1292225" y="4579938"/>
          <p14:tracePt t="30808" x="1274763" y="4564063"/>
          <p14:tracePt t="30817" x="1274763" y="4554538"/>
          <p14:tracePt t="30824" x="1274763" y="4529138"/>
          <p14:tracePt t="30834" x="1274763" y="4521200"/>
          <p14:tracePt t="30840" x="1274763" y="4503738"/>
          <p14:tracePt t="30850" x="1274763" y="4486275"/>
          <p14:tracePt t="30855" x="1274763" y="4470400"/>
          <p14:tracePt t="30868" x="1274763" y="4452938"/>
          <p14:tracePt t="30871" x="1274763" y="4427538"/>
          <p14:tracePt t="30880" x="1274763" y="4419600"/>
          <p14:tracePt t="30888" x="1274763" y="4384675"/>
          <p14:tracePt t="30895" x="1274763" y="4359275"/>
          <p14:tracePt t="30904" x="1274763" y="4341813"/>
          <p14:tracePt t="30912" x="1282700" y="4316413"/>
          <p14:tracePt t="30919" x="1282700" y="4300538"/>
          <p14:tracePt t="30927" x="1292225" y="4275138"/>
          <p14:tracePt t="30935" x="1308100" y="4257675"/>
          <p14:tracePt t="30944" x="1317625" y="4240213"/>
          <p14:tracePt t="30951" x="1325563" y="4232275"/>
          <p14:tracePt t="30960" x="1325563" y="4224338"/>
          <p14:tracePt t="30967" x="1333500" y="4206875"/>
          <p14:tracePt t="30976" x="1343025" y="4206875"/>
          <p14:tracePt t="30984" x="1360488" y="4189413"/>
          <p14:tracePt t="30991" x="1385888" y="4189413"/>
          <p14:tracePt t="31000" x="1411288" y="4181475"/>
          <p14:tracePt t="31007" x="1436688" y="4164013"/>
          <p14:tracePt t="31017" x="1452563" y="4164013"/>
          <p14:tracePt t="31024" x="1487488" y="4164013"/>
          <p14:tracePt t="31034" x="1512888" y="4164013"/>
          <p14:tracePt t="31040" x="1546225" y="4156075"/>
          <p14:tracePt t="31050" x="1563688" y="4156075"/>
          <p14:tracePt t="31056" x="1589088" y="4146550"/>
          <p14:tracePt t="31067" x="1631950" y="4130675"/>
          <p14:tracePt t="31072" x="1657350" y="4130675"/>
          <p14:tracePt t="31079" x="1690688" y="4121150"/>
          <p14:tracePt t="31088" x="1733550" y="4121150"/>
          <p14:tracePt t="31096" x="1793875" y="4121150"/>
          <p14:tracePt t="31104" x="1852613" y="4121150"/>
          <p14:tracePt t="31112" x="1903413" y="4121150"/>
          <p14:tracePt t="31119" x="1979613" y="4121150"/>
          <p14:tracePt t="31127" x="2039938" y="4121150"/>
          <p14:tracePt t="31135" x="2082800" y="4121150"/>
          <p14:tracePt t="31143" x="2108200" y="4121150"/>
          <p14:tracePt t="31151" x="2124075" y="4121150"/>
          <p14:tracePt t="31168" x="2141538" y="4121150"/>
          <p14:tracePt t="31176" x="2159000" y="4121150"/>
          <p14:tracePt t="31192" x="2184400" y="4121150"/>
          <p14:tracePt t="31200" x="2192338" y="4130675"/>
          <p14:tracePt t="31208" x="2209800" y="4138613"/>
          <p14:tracePt t="31217" x="2235200" y="4156075"/>
          <p14:tracePt t="31224" x="2260600" y="4164013"/>
          <p14:tracePt t="31234" x="2268538" y="4181475"/>
          <p14:tracePt t="31240" x="2286000" y="4181475"/>
          <p14:tracePt t="31250" x="2303463" y="4197350"/>
          <p14:tracePt t="31255" x="2311400" y="4206875"/>
          <p14:tracePt t="31267" x="2319338" y="4224338"/>
          <p14:tracePt t="31280" x="2328863" y="4240213"/>
          <p14:tracePt t="31288" x="2336800" y="4249738"/>
          <p14:tracePt t="31296" x="2344738" y="4257675"/>
          <p14:tracePt t="31304" x="2344738" y="4265613"/>
          <p14:tracePt t="31312" x="2344738" y="4275138"/>
          <p14:tracePt t="31320" x="2354263" y="4291013"/>
          <p14:tracePt t="31327" x="2371725" y="4308475"/>
          <p14:tracePt t="31343" x="2371725" y="4333875"/>
          <p14:tracePt t="31359" x="2371725" y="4341813"/>
          <p14:tracePt t="31368" x="2371725" y="4359275"/>
          <p14:tracePt t="31488" x="2371725" y="4376738"/>
          <p14:tracePt t="31504" x="2371725" y="4384675"/>
          <p14:tracePt t="31511" x="2371725" y="4394200"/>
          <p14:tracePt t="31520" x="2362200" y="4402138"/>
          <p14:tracePt t="31527" x="2362200" y="4410075"/>
          <p14:tracePt t="31544" x="2362200" y="4427538"/>
          <p14:tracePt t="31551" x="2362200" y="4435475"/>
          <p14:tracePt t="31567" x="2344738" y="4452938"/>
          <p14:tracePt t="31576" x="2328863" y="4470400"/>
          <p14:tracePt t="31584" x="2328863" y="4478338"/>
          <p14:tracePt t="31592" x="2303463" y="4486275"/>
          <p14:tracePt t="31600" x="2293938" y="4495800"/>
          <p14:tracePt t="31607" x="2286000" y="4503738"/>
          <p14:tracePt t="31623" x="2278063" y="4503738"/>
          <p14:tracePt t="31635" x="2268538" y="4503738"/>
          <p14:tracePt t="31651" x="2252663" y="4503738"/>
          <p14:tracePt t="31655" x="2243138" y="4503738"/>
          <p14:tracePt t="31671" x="2217738" y="4503738"/>
          <p14:tracePt t="31680" x="2200275" y="4503738"/>
          <p14:tracePt t="31687" x="2141538" y="4503738"/>
          <p14:tracePt t="31695" x="2116138" y="4503738"/>
          <p14:tracePt t="31703" x="2073275" y="4503738"/>
          <p14:tracePt t="31711" x="1989138" y="4503738"/>
          <p14:tracePt t="31719" x="1928813" y="4503738"/>
          <p14:tracePt t="31727" x="1852613" y="4495800"/>
          <p14:tracePt t="31735" x="1793875" y="4495800"/>
          <p14:tracePt t="31743" x="1751013" y="4486275"/>
          <p14:tracePt t="31752" x="1690688" y="4486275"/>
          <p14:tracePt t="31759" x="1649413" y="4478338"/>
          <p14:tracePt t="31767" x="1597025" y="4478338"/>
          <p14:tracePt t="31775" x="1571625" y="4470400"/>
          <p14:tracePt t="31784" x="1546225" y="4470400"/>
          <p14:tracePt t="31791" x="1512888" y="4452938"/>
          <p14:tracePt t="31807" x="1504950" y="4452938"/>
          <p14:tracePt t="31912" x="1495425" y="4445000"/>
          <p14:tracePt t="31927" x="1495425" y="4427538"/>
          <p14:tracePt t="31936" x="1495425" y="4410075"/>
          <p14:tracePt t="31943" x="1495425" y="4376738"/>
          <p14:tracePt t="31951" x="1495425" y="4368800"/>
          <p14:tracePt t="31959" x="1495425" y="4341813"/>
          <p14:tracePt t="31967" x="1495425" y="4325938"/>
          <p14:tracePt t="31976" x="1495425" y="4308475"/>
          <p14:tracePt t="31984" x="1520825" y="4275138"/>
          <p14:tracePt t="31991" x="1530350" y="4249738"/>
          <p14:tracePt t="32000" x="1571625" y="4214813"/>
          <p14:tracePt t="32008" x="1606550" y="4197350"/>
          <p14:tracePt t="32017" x="1639888" y="4164013"/>
          <p14:tracePt t="32024" x="1665288" y="4156075"/>
          <p14:tracePt t="32034" x="1708150" y="4146550"/>
          <p14:tracePt t="32040" x="1741488" y="4121150"/>
          <p14:tracePt t="32050" x="1766888" y="4121150"/>
          <p14:tracePt t="32056" x="1793875" y="4105275"/>
          <p14:tracePt t="32067" x="1860550" y="4087813"/>
          <p14:tracePt t="32071" x="1903413" y="4079875"/>
          <p14:tracePt t="32084" x="1979613" y="4052888"/>
          <p14:tracePt t="32087" x="2039938" y="4037013"/>
          <p14:tracePt t="32095" x="2141538" y="4027488"/>
          <p14:tracePt t="32103" x="2200275" y="4027488"/>
          <p14:tracePt t="32112" x="2286000" y="4027488"/>
          <p14:tracePt t="32119" x="2328863" y="4027488"/>
          <p14:tracePt t="32128" x="2362200" y="4027488"/>
          <p14:tracePt t="32135" x="2379663" y="4027488"/>
          <p14:tracePt t="32144" x="2405063" y="4037013"/>
          <p14:tracePt t="32151" x="2430463" y="4037013"/>
          <p14:tracePt t="32160" x="2455863" y="4062413"/>
          <p14:tracePt t="32167" x="2455863" y="4070350"/>
          <p14:tracePt t="32176" x="2481263" y="4095750"/>
          <p14:tracePt t="32184" x="2489200" y="4095750"/>
          <p14:tracePt t="32191" x="2489200" y="4130675"/>
          <p14:tracePt t="32200" x="2498725" y="4138613"/>
          <p14:tracePt t="32207" x="2498725" y="4146550"/>
          <p14:tracePt t="32217" x="2498725" y="4164013"/>
          <p14:tracePt t="32240" x="2498725" y="4171950"/>
          <p14:tracePt t="32255" x="2498725" y="4181475"/>
          <p14:tracePt t="32536" x="2489200" y="4181475"/>
          <p14:tracePt t="32544" x="2481263" y="4181475"/>
          <p14:tracePt t="32655" x="2473325" y="4181475"/>
          <p14:tracePt t="32672" x="2473325" y="4164013"/>
          <p14:tracePt t="32680" x="2473325" y="4138613"/>
          <p14:tracePt t="32687" x="2473325" y="4105275"/>
          <p14:tracePt t="32695" x="2473325" y="4070350"/>
          <p14:tracePt t="32703" x="2473325" y="4044950"/>
          <p14:tracePt t="32711" x="2473325" y="4002088"/>
          <p14:tracePt t="32719" x="2473325" y="3968750"/>
          <p14:tracePt t="32727" x="2473325" y="3935413"/>
          <p14:tracePt t="32736" x="2473325" y="3900488"/>
          <p14:tracePt t="32744" x="2473325" y="3883025"/>
          <p14:tracePt t="32751" x="2473325" y="3857625"/>
          <p14:tracePt t="32760" x="2473325" y="3849688"/>
          <p14:tracePt t="32767" x="2473325" y="3824288"/>
          <p14:tracePt t="32775" x="2473325" y="3806825"/>
          <p14:tracePt t="32784" x="2489200" y="3773488"/>
          <p14:tracePt t="32791" x="2506663" y="3738563"/>
          <p14:tracePt t="32800" x="2532063" y="3713163"/>
          <p14:tracePt t="32807" x="2541588" y="3705225"/>
          <p14:tracePt t="32817" x="2557463" y="3687763"/>
          <p14:tracePt t="32823" x="2574925" y="3671888"/>
          <p14:tracePt t="32834" x="2592388" y="3654425"/>
          <p14:tracePt t="32839" x="2600325" y="3654425"/>
          <p14:tracePt t="32855" x="2617788" y="3654425"/>
          <p14:tracePt t="32867" x="2625725" y="3654425"/>
          <p14:tracePt t="32871" x="2643188" y="3654425"/>
          <p14:tracePt t="32883" x="2668588" y="3654425"/>
          <p14:tracePt t="32887" x="2686050" y="3654425"/>
          <p14:tracePt t="32895" x="2711450" y="3654425"/>
          <p14:tracePt t="32903" x="2736850" y="3654425"/>
          <p14:tracePt t="32911" x="2752725" y="3654425"/>
          <p14:tracePt t="32920" x="2787650" y="3671888"/>
          <p14:tracePt t="32927" x="2830513" y="3687763"/>
          <p14:tracePt t="32936" x="2855913" y="3713163"/>
          <p14:tracePt t="32944" x="2871788" y="3738563"/>
          <p14:tracePt t="32951" x="2897188" y="3756025"/>
          <p14:tracePt t="32960" x="2932113" y="3806825"/>
          <p14:tracePt t="32967" x="2949575" y="3832225"/>
          <p14:tracePt t="32976" x="2982913" y="3857625"/>
          <p14:tracePt t="32984" x="2990850" y="3875088"/>
          <p14:tracePt t="32991" x="3000375" y="3892550"/>
          <p14:tracePt t="33001" x="3016250" y="3917950"/>
          <p14:tracePt t="33007" x="3025775" y="3917950"/>
          <p14:tracePt t="33017" x="3033713" y="3951288"/>
          <p14:tracePt t="33024" x="3041650" y="3951288"/>
          <p14:tracePt t="33033" x="3041650" y="3960813"/>
          <p14:tracePt t="33040" x="3041650" y="3976688"/>
          <p14:tracePt t="33050" x="3051175" y="3994150"/>
          <p14:tracePt t="33056" x="3051175" y="4011613"/>
          <p14:tracePt t="33066" x="3059113" y="4011613"/>
          <p14:tracePt t="33168" x="3059113" y="4019550"/>
          <p14:tracePt t="33192" x="3059113" y="4027488"/>
          <p14:tracePt t="33224" x="3059113" y="4037013"/>
          <p14:tracePt t="33496" x="3059113" y="4052888"/>
          <p14:tracePt t="33504" x="3059113" y="4062413"/>
          <p14:tracePt t="33512" x="3059113" y="4070350"/>
          <p14:tracePt t="33520" x="3059113" y="4079875"/>
          <p14:tracePt t="33528" x="3059113" y="4087813"/>
          <p14:tracePt t="33824" x="3076575" y="4062413"/>
          <p14:tracePt t="33833" x="3144838" y="4019550"/>
          <p14:tracePt t="33840" x="3195638" y="3994150"/>
          <p14:tracePt t="33849" x="3254375" y="3935413"/>
          <p14:tracePt t="33856" x="3289300" y="3917950"/>
          <p14:tracePt t="33866" x="3373438" y="3875088"/>
          <p14:tracePt t="33871" x="3449638" y="3832225"/>
          <p14:tracePt t="33883" x="3492500" y="3816350"/>
          <p14:tracePt t="33888" x="3543300" y="3781425"/>
          <p14:tracePt t="33895" x="3552825" y="3781425"/>
          <p14:tracePt t="33903" x="3578225" y="3773488"/>
          <p14:tracePt t="33911" x="3603625" y="3763963"/>
          <p14:tracePt t="33919" x="3629025" y="3748088"/>
          <p14:tracePt t="33927" x="3646488" y="3738563"/>
          <p14:tracePt t="33935" x="3662363" y="3730625"/>
          <p14:tracePt t="33951" x="3687763" y="3722688"/>
          <p14:tracePt t="33952" x="3722688" y="3697288"/>
          <p14:tracePt t="33959" x="3756025" y="3679825"/>
          <p14:tracePt t="33967" x="3806825" y="3662363"/>
          <p14:tracePt t="33976" x="3832225" y="3654425"/>
          <p14:tracePt t="33983" x="3883025" y="3636963"/>
          <p14:tracePt t="33992" x="3935413" y="3611563"/>
          <p14:tracePt t="34000" x="3994150" y="3603625"/>
          <p14:tracePt t="34008" x="4027488" y="3603625"/>
          <p14:tracePt t="34016" x="4070350" y="3603625"/>
          <p14:tracePt t="34024" x="4113213" y="3603625"/>
          <p14:tracePt t="34033" x="4138613" y="3603625"/>
          <p14:tracePt t="34039" x="4171950" y="3603625"/>
          <p14:tracePt t="34050" x="4189413" y="3611563"/>
          <p14:tracePt t="34055" x="4214813" y="3619500"/>
          <p14:tracePt t="34068" x="4224338" y="3629025"/>
          <p14:tracePt t="34084" x="4240213" y="3646488"/>
          <p14:tracePt t="34087" x="4257675" y="3654425"/>
          <p14:tracePt t="34095" x="4275138" y="3662363"/>
          <p14:tracePt t="34103" x="4291013" y="3679825"/>
          <p14:tracePt t="34112" x="4308475" y="3697288"/>
          <p14:tracePt t="34119" x="4333875" y="3713163"/>
          <p14:tracePt t="34128" x="4351338" y="3738563"/>
          <p14:tracePt t="34136" x="4368800" y="3756025"/>
          <p14:tracePt t="34144" x="4384675" y="3790950"/>
          <p14:tracePt t="34151" x="4394200" y="3816350"/>
          <p14:tracePt t="34160" x="4419600" y="3849688"/>
          <p14:tracePt t="34167" x="4435475" y="3900488"/>
          <p14:tracePt t="34175" x="4452938" y="3925888"/>
          <p14:tracePt t="34184" x="4470400" y="3943350"/>
          <p14:tracePt t="34191" x="4470400" y="3951288"/>
          <p14:tracePt t="34200" x="4478338" y="3968750"/>
          <p14:tracePt t="34207" x="4486275" y="3986213"/>
          <p14:tracePt t="34217" x="4495800" y="3986213"/>
          <p14:tracePt t="34223" x="4495800" y="3994150"/>
          <p14:tracePt t="34234" x="4503738" y="4011613"/>
          <p14:tracePt t="34255" x="4513263" y="4027488"/>
          <p14:tracePt t="34400" x="4513263" y="4037013"/>
          <p14:tracePt t="34416" x="4513263" y="4044950"/>
          <p14:tracePt t="34424" x="4513263" y="4079875"/>
          <p14:tracePt t="34433" x="4513263" y="4113213"/>
          <p14:tracePt t="34439" x="4513263" y="4164013"/>
          <p14:tracePt t="34450" x="4513263" y="4224338"/>
          <p14:tracePt t="34455" x="4503738" y="4291013"/>
          <p14:tracePt t="34467" x="4478338" y="4359275"/>
          <p14:tracePt t="34472" x="4452938" y="4427538"/>
          <p14:tracePt t="34483" x="4452938" y="4503738"/>
          <p14:tracePt t="34488" x="4427538" y="4564063"/>
          <p14:tracePt t="34499" x="4402138" y="4622800"/>
          <p14:tracePt t="34504" x="4376738" y="4673600"/>
          <p14:tracePt t="34512" x="4359275" y="4708525"/>
          <p14:tracePt t="34520" x="4316413" y="4759325"/>
          <p14:tracePt t="34528" x="4275138" y="4792663"/>
          <p14:tracePt t="34536" x="4240213" y="4810125"/>
          <p14:tracePt t="34544" x="4206875" y="4827588"/>
          <p14:tracePt t="34552" x="4171950" y="4835525"/>
          <p14:tracePt t="34560" x="4138613" y="4852988"/>
          <p14:tracePt t="34567" x="4113213" y="4852988"/>
          <p14:tracePt t="34575" x="4105275" y="4860925"/>
          <p14:tracePt t="34584" x="4070350" y="4868863"/>
          <p14:tracePt t="34591" x="4044950" y="4878388"/>
          <p14:tracePt t="34600" x="4011613" y="4894263"/>
          <p14:tracePt t="34616" x="3994150" y="4894263"/>
          <p14:tracePt t="34624" x="3986213" y="4894263"/>
          <p14:tracePt t="34633" x="3968750" y="4894263"/>
          <p14:tracePt t="34639" x="3951288" y="4903788"/>
          <p14:tracePt t="34665" x="3943350" y="4903788"/>
          <p14:tracePt t="34831" x="3935413" y="4903788"/>
          <p14:tracePt t="34840" x="3917950" y="4903788"/>
          <p14:tracePt t="34865" x="3917950" y="4894263"/>
          <p14:tracePt t="34871" x="3917950" y="4868863"/>
          <p14:tracePt t="34888" x="3917950" y="4860925"/>
          <p14:tracePt t="34896" x="3917950" y="4852988"/>
          <p14:tracePt t="34904" x="3917950" y="4843463"/>
          <p14:tracePt t="34919" x="3917950" y="4835525"/>
          <p14:tracePt t="34928" x="3935413" y="4818063"/>
          <p14:tracePt t="34975" x="3951288" y="4818063"/>
          <p14:tracePt t="34983" x="3960813" y="4818063"/>
          <p14:tracePt t="35000" x="3968750" y="4818063"/>
          <p14:tracePt t="35008" x="3976688" y="4818063"/>
          <p14:tracePt t="35024" x="3986213" y="4835525"/>
          <p14:tracePt t="35033" x="3986213" y="4843463"/>
          <p14:tracePt t="35040" x="3986213" y="4852988"/>
          <p14:tracePt t="35050" x="3968750" y="4860925"/>
          <p14:tracePt t="35056" x="3960813" y="4860925"/>
          <p14:tracePt t="35066" x="3925888" y="4860925"/>
          <p14:tracePt t="35072" x="3908425" y="4860925"/>
          <p14:tracePt t="35083" x="3892550" y="4860925"/>
          <p14:tracePt t="35087" x="3857625" y="4860925"/>
          <p14:tracePt t="35100" x="3832225" y="4860925"/>
          <p14:tracePt t="35103" x="3798888" y="4860925"/>
          <p14:tracePt t="35111" x="3773488" y="4860925"/>
          <p14:tracePt t="35119" x="3738563" y="4860925"/>
          <p14:tracePt t="35128" x="3697288" y="4860925"/>
          <p14:tracePt t="35136" x="3654425" y="4860925"/>
          <p14:tracePt t="35144" x="3611563" y="4860925"/>
          <p14:tracePt t="35152" x="3552825" y="4860925"/>
          <p14:tracePt t="35159" x="3509963" y="4860925"/>
          <p14:tracePt t="35168" x="3467100" y="4860925"/>
          <p14:tracePt t="35176" x="3416300" y="4860925"/>
          <p14:tracePt t="35183" x="3373438" y="4860925"/>
          <p14:tracePt t="35192" x="3330575" y="4860925"/>
          <p14:tracePt t="35199" x="3314700" y="4860925"/>
          <p14:tracePt t="35208" x="3305175" y="4860925"/>
          <p14:tracePt t="35216" x="3289300" y="4860925"/>
          <p14:tracePt t="35233" x="3263900" y="4860925"/>
          <p14:tracePt t="35250" x="3246438" y="4852988"/>
          <p14:tracePt t="35255" x="3246438" y="4843463"/>
          <p14:tracePt t="35266" x="3221038" y="4827588"/>
          <p14:tracePt t="35272" x="3186113" y="4810125"/>
          <p14:tracePt t="35283" x="3170238" y="4784725"/>
          <p14:tracePt t="35288" x="3152775" y="4775200"/>
          <p14:tracePt t="35299" x="3135313" y="4759325"/>
          <p14:tracePt t="35303" x="3127375" y="4749800"/>
          <p14:tracePt t="35312" x="3119438" y="4741863"/>
          <p14:tracePt t="35319" x="3109913" y="4733925"/>
          <p14:tracePt t="35328" x="3109913" y="4724400"/>
          <p14:tracePt t="35335" x="3101975" y="4708525"/>
          <p14:tracePt t="35344" x="3094038" y="4683125"/>
          <p14:tracePt t="35352" x="3076575" y="4648200"/>
          <p14:tracePt t="35359" x="3067050" y="4614863"/>
          <p14:tracePt t="35367" x="3059113" y="4554538"/>
          <p14:tracePt t="35375" x="3051175" y="4538663"/>
          <p14:tracePt t="35383" x="3051175" y="4495800"/>
          <p14:tracePt t="35392" x="3033713" y="4460875"/>
          <p14:tracePt t="35400" x="3033713" y="4435475"/>
          <p14:tracePt t="35408" x="3033713" y="4410075"/>
          <p14:tracePt t="35416" x="3033713" y="4384675"/>
          <p14:tracePt t="35423" x="3025775" y="4384675"/>
          <p14:tracePt t="35439" x="3025775" y="4376738"/>
          <p14:tracePt t="35455" x="3025775" y="4368800"/>
          <p14:tracePt t="35467" x="3025775" y="4351338"/>
          <p14:tracePt t="35472" x="3025775" y="4325938"/>
          <p14:tracePt t="35483" x="3025775" y="4308475"/>
          <p14:tracePt t="35487" x="3025775" y="4283075"/>
          <p14:tracePt t="35500" x="3033713" y="4249738"/>
          <p14:tracePt t="35503" x="3041650" y="4224338"/>
          <p14:tracePt t="35512" x="3041650" y="4214813"/>
          <p14:tracePt t="35519" x="3041650" y="4206875"/>
          <p14:tracePt t="35527" x="3041650" y="4197350"/>
          <p14:tracePt t="35535" x="3059113" y="4189413"/>
          <p14:tracePt t="35552" x="3067050" y="4181475"/>
          <p14:tracePt t="35559" x="3067050" y="4171950"/>
          <p14:tracePt t="35568" x="3076575" y="4171950"/>
          <p14:tracePt t="35575" x="3094038" y="4156075"/>
          <p14:tracePt t="35583" x="3101975" y="4156075"/>
          <p14:tracePt t="35592" x="3127375" y="4156075"/>
          <p14:tracePt t="35600" x="3152775" y="4138613"/>
          <p14:tracePt t="35607" x="3170238" y="4130675"/>
          <p14:tracePt t="35617" x="3203575" y="4121150"/>
          <p14:tracePt t="35623" x="3228975" y="4113213"/>
          <p14:tracePt t="35633" x="3263900" y="4113213"/>
          <p14:tracePt t="35639" x="3297238" y="4095750"/>
          <p14:tracePt t="35650" x="3348038" y="4095750"/>
          <p14:tracePt t="35655" x="3398838" y="4095750"/>
          <p14:tracePt t="35667" x="3467100" y="4095750"/>
          <p14:tracePt t="35671" x="3509963" y="4095750"/>
          <p14:tracePt t="35683" x="3535363" y="4095750"/>
          <p14:tracePt t="35687" x="3560763" y="4095750"/>
          <p14:tracePt t="35700" x="3568700" y="4095750"/>
          <p14:tracePt t="35703" x="3586163" y="4095750"/>
          <p14:tracePt t="35719" x="3603625" y="4095750"/>
          <p14:tracePt t="35727" x="3619500" y="4095750"/>
          <p14:tracePt t="35735" x="3636963" y="4095750"/>
          <p14:tracePt t="35743" x="3662363" y="4095750"/>
          <p14:tracePt t="35751" x="3671888" y="4095750"/>
          <p14:tracePt t="35759" x="3697288" y="4095750"/>
          <p14:tracePt t="35767" x="3713163" y="4095750"/>
          <p14:tracePt t="35775" x="3738563" y="4105275"/>
          <p14:tracePt t="35791" x="3748088" y="4105275"/>
          <p14:tracePt t="35800" x="3763963" y="4105275"/>
          <p14:tracePt t="35807" x="3763963" y="4113213"/>
          <p14:tracePt t="35832" x="3781425" y="4121150"/>
          <p14:tracePt t="35839" x="3790950" y="4121150"/>
          <p14:tracePt t="35849" x="3798888" y="4130675"/>
          <p14:tracePt t="35856" x="3816350" y="4138613"/>
          <p14:tracePt t="35866" x="3824288" y="4146550"/>
          <p14:tracePt t="35872" x="3841750" y="4164013"/>
          <p14:tracePt t="35883" x="3849688" y="4164013"/>
          <p14:tracePt t="35888" x="3857625" y="4171950"/>
          <p14:tracePt t="35904" x="3857625" y="4181475"/>
          <p14:tracePt t="35912" x="3867150" y="4181475"/>
          <p14:tracePt t="35920" x="3875088" y="4189413"/>
          <p14:tracePt t="35927" x="3875088" y="4197350"/>
          <p14:tracePt t="35935" x="3875088" y="4206875"/>
          <p14:tracePt t="35950" x="3883025" y="4224338"/>
          <p14:tracePt t="35951" x="3883025" y="4232275"/>
          <p14:tracePt t="35960" x="3883025" y="4249738"/>
          <p14:tracePt t="35967" x="3883025" y="4265613"/>
          <p14:tracePt t="35975" x="3883025" y="4283075"/>
          <p14:tracePt t="35983" x="3883025" y="4300538"/>
          <p14:tracePt t="35992" x="3883025" y="4308475"/>
          <p14:tracePt t="36000" x="3900488" y="4325938"/>
          <p14:tracePt t="36008" x="3900488" y="4333875"/>
          <p14:tracePt t="36024" x="3900488" y="4341813"/>
          <p14:tracePt t="36040" x="3900488" y="4359275"/>
          <p14:tracePt t="36055" x="3900488" y="4368800"/>
          <p14:tracePt t="36081" x="3900488" y="4384675"/>
          <p14:tracePt t="36087" x="3908425" y="4394200"/>
          <p14:tracePt t="36103" x="3908425" y="4402138"/>
          <p14:tracePt t="36112" x="3908425" y="4410075"/>
          <p14:tracePt t="36119" x="3908425" y="4419600"/>
          <p14:tracePt t="36127" x="3908425" y="4427538"/>
          <p14:tracePt t="36143" x="3908425" y="4435475"/>
          <p14:tracePt t="36160" x="3908425" y="4445000"/>
          <p14:tracePt t="36319" x="3908425" y="4452938"/>
          <p14:tracePt t="36327" x="3908425" y="4460875"/>
          <p14:tracePt t="36360" x="3908425" y="4478338"/>
          <p14:tracePt t="36376" x="3908425" y="4486275"/>
          <p14:tracePt t="36383" x="3908425" y="4495800"/>
          <p14:tracePt t="36392" x="3908425" y="4513263"/>
          <p14:tracePt t="36399" x="3908425" y="4521200"/>
          <p14:tracePt t="36408" x="3900488" y="4538663"/>
          <p14:tracePt t="36416" x="3900488" y="4546600"/>
          <p14:tracePt t="36424" x="3900488" y="4554538"/>
          <p14:tracePt t="36433" x="3900488" y="4564063"/>
          <p14:tracePt t="36449" x="3900488" y="4579938"/>
          <p14:tracePt t="36466" x="3892550" y="4597400"/>
          <p14:tracePt t="36488" x="3892550" y="4605338"/>
          <p14:tracePt t="36499" x="3883025" y="4605338"/>
          <p14:tracePt t="36504" x="3867150" y="4614863"/>
          <p14:tracePt t="36512" x="3857625" y="4622800"/>
          <p14:tracePt t="36520" x="3832225" y="4630738"/>
          <p14:tracePt t="36528" x="3824288" y="4630738"/>
          <p14:tracePt t="36536" x="3806825" y="4640263"/>
          <p14:tracePt t="36544" x="3798888" y="4640263"/>
          <p14:tracePt t="36552" x="3790950" y="4640263"/>
          <p14:tracePt t="36560" x="3773488" y="4648200"/>
          <p14:tracePt t="36568" x="3763963" y="4648200"/>
          <p14:tracePt t="36575" x="3756025" y="4657725"/>
          <p14:tracePt t="36583" x="3748088" y="4657725"/>
          <p14:tracePt t="36591" x="3730625" y="4657725"/>
          <p14:tracePt t="36599" x="3713163" y="4657725"/>
          <p14:tracePt t="36608" x="3697288" y="4665663"/>
          <p14:tracePt t="36616" x="3671888" y="4665663"/>
          <p14:tracePt t="36624" x="3654425" y="4665663"/>
          <p14:tracePt t="36633" x="3611563" y="4673600"/>
          <p14:tracePt t="36640" x="3560763" y="4673600"/>
          <p14:tracePt t="36649" x="3492500" y="4673600"/>
          <p14:tracePt t="36655" x="3433763" y="4673600"/>
          <p14:tracePt t="36666" x="3365500" y="4673600"/>
          <p14:tracePt t="36671" x="3289300" y="4673600"/>
          <p14:tracePt t="36682" x="3238500" y="4673600"/>
          <p14:tracePt t="36688" x="3186113" y="4673600"/>
          <p14:tracePt t="36699" x="3119438" y="4673600"/>
          <p14:tracePt t="36704" x="3059113" y="4673600"/>
          <p14:tracePt t="36711" x="3025775" y="4673600"/>
          <p14:tracePt t="36719" x="3000375" y="4673600"/>
          <p14:tracePt t="36727" x="2974975" y="4673600"/>
          <p14:tracePt t="36735" x="2965450" y="4673600"/>
          <p14:tracePt t="36752" x="2957513" y="4673600"/>
          <p14:tracePt t="36767" x="2940050" y="4673600"/>
          <p14:tracePt t="36792" x="2932113" y="4673600"/>
          <p14:tracePt t="36800" x="2922588" y="4673600"/>
          <p14:tracePt t="36808" x="2922588" y="4665663"/>
          <p14:tracePt t="36816" x="2922588" y="4648200"/>
          <p14:tracePt t="36824" x="2922588" y="4640263"/>
          <p14:tracePt t="36832" x="2914650" y="4622800"/>
          <p14:tracePt t="36839" x="2906713" y="4614863"/>
          <p14:tracePt t="36849" x="2906713" y="4605338"/>
          <p14:tracePt t="36855" x="2897188" y="4589463"/>
          <p14:tracePt t="36866" x="2897188" y="4554538"/>
          <p14:tracePt t="36872" x="2897188" y="4529138"/>
          <p14:tracePt t="36882" x="2889250" y="4503738"/>
          <p14:tracePt t="36888" x="2889250" y="4460875"/>
          <p14:tracePt t="36899" x="2889250" y="4427538"/>
          <p14:tracePt t="36904" x="2889250" y="4394200"/>
          <p14:tracePt t="36911" x="2889250" y="4384675"/>
          <p14:tracePt t="36920" x="2889250" y="4359275"/>
          <p14:tracePt t="36928" x="2889250" y="4351338"/>
          <p14:tracePt t="36935" x="2897188" y="4341813"/>
          <p14:tracePt t="36944" x="2906713" y="4325938"/>
          <p14:tracePt t="36968" x="2906713" y="4316413"/>
          <p14:tracePt t="36991" x="2906713" y="4300538"/>
          <p14:tracePt t="36999" x="2906713" y="4291013"/>
          <p14:tracePt t="37007" x="2914650" y="4291013"/>
          <p14:tracePt t="37016" x="2932113" y="4275138"/>
          <p14:tracePt t="37023" x="2940050" y="4257675"/>
          <p14:tracePt t="37032" x="2957513" y="4257675"/>
          <p14:tracePt t="37039" x="2974975" y="4249738"/>
          <p14:tracePt t="37049" x="3000375" y="4240213"/>
          <p14:tracePt t="37056" x="3008313" y="4224338"/>
          <p14:tracePt t="37066" x="3033713" y="4206875"/>
          <p14:tracePt t="37072" x="3059113" y="4206875"/>
          <p14:tracePt t="37082" x="3094038" y="4181475"/>
          <p14:tracePt t="37088" x="3127375" y="4171950"/>
          <p14:tracePt t="37099" x="3144838" y="4164013"/>
          <p14:tracePt t="37103" x="3160713" y="4164013"/>
          <p14:tracePt t="37111" x="3203575" y="4156075"/>
          <p14:tracePt t="37119" x="3221038" y="4156075"/>
          <p14:tracePt t="37127" x="3279775" y="4138613"/>
          <p14:tracePt t="37136" x="3330575" y="4138613"/>
          <p14:tracePt t="37144" x="3390900" y="4138613"/>
          <p14:tracePt t="37152" x="3467100" y="4138613"/>
          <p14:tracePt t="37160" x="3552825" y="4138613"/>
          <p14:tracePt t="37167" x="3619500" y="4138613"/>
          <p14:tracePt t="37175" x="3705225" y="4138613"/>
          <p14:tracePt t="37183" x="3748088" y="4138613"/>
          <p14:tracePt t="37192" x="3824288" y="4138613"/>
          <p14:tracePt t="37199" x="3867150" y="4138613"/>
          <p14:tracePt t="37207" x="3908425" y="4138613"/>
          <p14:tracePt t="37216" x="3943350" y="4138613"/>
          <p14:tracePt t="37224" x="3960813" y="4138613"/>
          <p14:tracePt t="37232" x="3968750" y="4138613"/>
          <p14:tracePt t="37360" x="3976688" y="4138613"/>
          <p14:tracePt t="37383" x="3976688" y="4156075"/>
          <p14:tracePt t="37399" x="3976688" y="4171950"/>
          <p14:tracePt t="37415" x="3976688" y="4197350"/>
          <p14:tracePt t="37423" x="3976688" y="4206875"/>
          <p14:tracePt t="37432" x="3976688" y="4224338"/>
          <p14:tracePt t="37440" x="3976688" y="4240213"/>
          <p14:tracePt t="37456" x="3976688" y="4265613"/>
          <p14:tracePt t="37472" x="3976688" y="4300538"/>
          <p14:tracePt t="37483" x="3976688" y="4308475"/>
          <p14:tracePt t="37487" x="3976688" y="4333875"/>
          <p14:tracePt t="37500" x="3976688" y="4368800"/>
          <p14:tracePt t="37503" x="3976688" y="4376738"/>
          <p14:tracePt t="37516" x="3976688" y="4384675"/>
          <p14:tracePt t="37519" x="3976688" y="4402138"/>
          <p14:tracePt t="37544" x="3976688" y="4410075"/>
          <p14:tracePt t="37552" x="3976688" y="4419600"/>
          <p14:tracePt t="37567" x="3976688" y="4427538"/>
          <p14:tracePt t="37583" x="3976688" y="4435475"/>
          <p14:tracePt t="37592" x="3968750" y="4445000"/>
          <p14:tracePt t="37680" x="3960813" y="4452938"/>
          <p14:tracePt t="37712" x="3960813" y="4460875"/>
          <p14:tracePt t="37808" x="3960813" y="4470400"/>
          <p14:tracePt t="37824" x="3951288" y="4478338"/>
          <p14:tracePt t="37832" x="3943350" y="4486275"/>
          <p14:tracePt t="37865" x="3943350" y="4495800"/>
          <p14:tracePt t="37936" x="3943350" y="4503738"/>
          <p14:tracePt t="37960" x="3935413" y="4513263"/>
          <p14:tracePt t="37968" x="3908425" y="4521200"/>
          <p14:tracePt t="37975" x="3908425" y="4529138"/>
          <p14:tracePt t="37983" x="3900488" y="4529138"/>
          <p14:tracePt t="37999" x="3883025" y="4538663"/>
          <p14:tracePt t="38007" x="3875088" y="4546600"/>
          <p14:tracePt t="38023" x="3867150" y="4546600"/>
          <p14:tracePt t="38033" x="3849688" y="4564063"/>
          <p14:tracePt t="38039" x="3841750" y="4572000"/>
          <p14:tracePt t="38049" x="3832225" y="4572000"/>
          <p14:tracePt t="38056" x="3824288" y="4579938"/>
          <p14:tracePt t="38066" x="3798888" y="4605338"/>
          <p14:tracePt t="38071" x="3781425" y="4614863"/>
          <p14:tracePt t="38082" x="3773488" y="4614863"/>
          <p14:tracePt t="38088" x="3748088" y="4614863"/>
          <p14:tracePt t="38100" x="3713163" y="4640263"/>
          <p14:tracePt t="38104" x="3679825" y="4640263"/>
          <p14:tracePt t="38117" x="3654425" y="4640263"/>
          <p14:tracePt t="38119" x="3646488" y="4648200"/>
          <p14:tracePt t="38127" x="3619500" y="4648200"/>
          <p14:tracePt t="38136" x="3603625" y="4648200"/>
          <p14:tracePt t="38143" x="3586163" y="4657725"/>
          <p14:tracePt t="38159" x="3578225" y="4657725"/>
          <p14:tracePt t="38167" x="3568700" y="4657725"/>
          <p14:tracePt t="38176" x="3568700" y="4665663"/>
          <p14:tracePt t="38328" x="3586163" y="4665663"/>
          <p14:tracePt t="38336" x="3619500" y="4665663"/>
          <p14:tracePt t="38344" x="3662363" y="4657725"/>
          <p14:tracePt t="38352" x="3738563" y="4640263"/>
          <p14:tracePt t="38360" x="3849688" y="4622800"/>
          <p14:tracePt t="38368" x="4002088" y="4614863"/>
          <p14:tracePt t="38376" x="4232275" y="4572000"/>
          <p14:tracePt t="38384" x="4640263" y="4529138"/>
          <p14:tracePt t="38392" x="5064125" y="4452938"/>
          <p14:tracePt t="38401" x="5481638" y="4419600"/>
          <p14:tracePt t="38407" x="5872163" y="4341813"/>
          <p14:tracePt t="38416" x="6288088" y="4283075"/>
          <p14:tracePt t="38423" x="6561138" y="4257675"/>
          <p14:tracePt t="38433" x="6789738" y="4206875"/>
          <p14:tracePt t="38439" x="6959600" y="4206875"/>
          <p14:tracePt t="38449" x="7104063" y="4197350"/>
          <p14:tracePt t="38456" x="7232650" y="4197350"/>
          <p14:tracePt t="38466" x="7308850" y="4189413"/>
          <p14:tracePt t="38471" x="7367588" y="4181475"/>
          <p14:tracePt t="38482" x="7410450" y="4156075"/>
          <p14:tracePt t="38488" x="7453313" y="4156075"/>
          <p14:tracePt t="38499" x="7486650" y="4146550"/>
          <p14:tracePt t="38504" x="7512050" y="4138613"/>
          <p14:tracePt t="38515" x="7521575" y="4138613"/>
          <p14:tracePt t="38576" x="7529513" y="4138613"/>
          <p14:tracePt t="38600" x="7537450" y="4130675"/>
          <p14:tracePt t="38783" x="7537450" y="4138613"/>
          <p14:tracePt t="38792" x="7512050" y="4156075"/>
          <p14:tracePt t="38800" x="7453313" y="4181475"/>
          <p14:tracePt t="38807" x="7385050" y="4197350"/>
          <p14:tracePt t="38816" x="7324725" y="4224338"/>
          <p14:tracePt t="38823" x="7265988" y="4249738"/>
          <p14:tracePt t="38832" x="7189788" y="4265613"/>
          <p14:tracePt t="38839" x="7113588" y="4283075"/>
          <p14:tracePt t="38849" x="7045325" y="4316413"/>
          <p14:tracePt t="38855" x="6943725" y="4341813"/>
          <p14:tracePt t="38866" x="6824663" y="4376738"/>
          <p14:tracePt t="38871" x="6713538" y="4384675"/>
          <p14:tracePt t="38882" x="6569075" y="4410075"/>
          <p14:tracePt t="38888" x="6407150" y="4435475"/>
          <p14:tracePt t="38898" x="6194425" y="4445000"/>
          <p14:tracePt t="38904" x="5973763" y="4495800"/>
          <p14:tracePt t="38915" x="5778500" y="4521200"/>
          <p14:tracePt t="38920" x="5651500" y="4529138"/>
          <p14:tracePt t="38928" x="5524500" y="4564063"/>
          <p14:tracePt t="38936" x="5413375" y="4579938"/>
          <p14:tracePt t="38950" x="5286375" y="4589463"/>
          <p14:tracePt t="38951" x="5167313" y="4614863"/>
          <p14:tracePt t="38959" x="5022850" y="4622800"/>
          <p14:tracePt t="38967" x="4894263" y="4640263"/>
          <p14:tracePt t="38976" x="4784725" y="4648200"/>
          <p14:tracePt t="38983" x="4665663" y="4673600"/>
          <p14:tracePt t="38992" x="4554538" y="4673600"/>
          <p14:tracePt t="39000" x="4445000" y="4673600"/>
          <p14:tracePt t="39008" x="4341813" y="4673600"/>
          <p14:tracePt t="39016" x="4249738" y="4673600"/>
          <p14:tracePt t="39023" x="4146550" y="4673600"/>
          <p14:tracePt t="39032" x="4062413" y="4673600"/>
          <p14:tracePt t="39039" x="3986213" y="4673600"/>
          <p14:tracePt t="39048" x="3917950" y="4673600"/>
          <p14:tracePt t="39055" x="3875088" y="4673600"/>
          <p14:tracePt t="39065" x="3816350" y="4673600"/>
          <p14:tracePt t="39072" x="3773488" y="4673600"/>
          <p14:tracePt t="39082" x="3730625" y="4673600"/>
          <p14:tracePt t="39087" x="3671888" y="4673600"/>
          <p14:tracePt t="39099" x="3629025" y="4673600"/>
          <p14:tracePt t="39103" x="3586163" y="4673600"/>
          <p14:tracePt t="39115" x="3543300" y="4673600"/>
          <p14:tracePt t="39120" x="3492500" y="4673600"/>
          <p14:tracePt t="39127" x="3449638" y="4673600"/>
          <p14:tracePt t="39136" x="3408363" y="4673600"/>
          <p14:tracePt t="39144" x="3373438" y="4673600"/>
          <p14:tracePt t="39152" x="3348038" y="4673600"/>
          <p14:tracePt t="39160" x="3305175" y="4673600"/>
          <p14:tracePt t="39168" x="3254375" y="4665663"/>
          <p14:tracePt t="39176" x="3211513" y="4657725"/>
          <p14:tracePt t="39184" x="3160713" y="4648200"/>
          <p14:tracePt t="39192" x="3094038" y="4630738"/>
          <p14:tracePt t="39199" x="3000375" y="4605338"/>
          <p14:tracePt t="39207" x="2914650" y="4572000"/>
          <p14:tracePt t="39216" x="2863850" y="4564063"/>
          <p14:tracePt t="39223" x="2820988" y="4546600"/>
          <p14:tracePt t="39232" x="2787650" y="4546600"/>
          <p14:tracePt t="39240" x="2752725" y="4521200"/>
          <p14:tracePt t="39249" x="2736850" y="4513263"/>
          <p14:tracePt t="39256" x="2719388" y="4503738"/>
          <p14:tracePt t="39265" x="2711450" y="4486275"/>
          <p14:tracePt t="39272" x="2701925" y="4486275"/>
          <p14:tracePt t="39282" x="2686050" y="4478338"/>
          <p14:tracePt t="39288" x="2686050" y="4470400"/>
          <p14:tracePt t="39304" x="2676525" y="4470400"/>
          <p14:tracePt t="39315" x="2668588" y="4460875"/>
          <p14:tracePt t="39320" x="2660650" y="4460875"/>
          <p14:tracePt t="39368" x="2651125" y="4460875"/>
          <p14:tracePt t="39399" x="2643188" y="4460875"/>
          <p14:tracePt t="39423" x="2625725" y="4460875"/>
          <p14:tracePt t="39439" x="2617788" y="4460875"/>
          <p14:tracePt t="39504" x="2617788" y="4452938"/>
          <p14:tracePt t="39527" x="2608263" y="4452938"/>
          <p14:tracePt t="39552" x="2600325" y="4445000"/>
          <p14:tracePt t="39560" x="2600325" y="4435475"/>
          <p14:tracePt t="39567" x="2600325" y="4419600"/>
          <p14:tracePt t="39576" x="2693988" y="4359275"/>
          <p14:tracePt t="39583" x="2932113" y="4283075"/>
          <p14:tracePt t="39591" x="3238500" y="4214813"/>
          <p14:tracePt t="39599" x="3713163" y="4138613"/>
          <p14:tracePt t="39607" x="4105275" y="4105275"/>
          <p14:tracePt t="39616" x="4579938" y="4019550"/>
          <p14:tracePt t="39624" x="5106988" y="3976688"/>
          <p14:tracePt t="39632" x="5634038" y="3917950"/>
          <p14:tracePt t="39640" x="6161088" y="3900488"/>
          <p14:tracePt t="39648" x="6713538" y="3875088"/>
          <p14:tracePt t="39656" x="7232650" y="3841750"/>
          <p14:tracePt t="39665" x="7732713" y="3816350"/>
          <p14:tracePt t="39672" x="8226425" y="3781425"/>
          <p14:tracePt t="39682" x="8728075" y="3738563"/>
          <p14:tracePt t="39687" x="9101138" y="3722688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단일 연결 리스트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삭제 </a:t>
            </a:r>
            <a:r>
              <a:rPr lang="en-US" altLang="ko-KR" sz="1700" b="1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Delete</a:t>
            </a:r>
            <a:r>
              <a:rPr lang="en-US" altLang="ko-KR" sz="1700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(index)</a:t>
            </a:r>
          </a:p>
        </p:txBody>
      </p:sp>
      <p:pic>
        <p:nvPicPr>
          <p:cNvPr id="18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DEBC272B-05EC-2F41-9693-7FA2758FF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50576" y="1166337"/>
            <a:ext cx="335280" cy="335280"/>
          </a:xfrm>
          <a:prstGeom prst="rect">
            <a:avLst/>
          </a:prstGeom>
          <a:noFill/>
        </p:spPr>
      </p:pic>
      <p:sp>
        <p:nvSpPr>
          <p:cNvPr id="19" name="TextBox 36">
            <a:extLst>
              <a:ext uri="{FF2B5EF4-FFF2-40B4-BE49-F238E27FC236}">
                <a16:creationId xmlns:a16="http://schemas.microsoft.com/office/drawing/2014/main" id="{A9A58FA9-C611-9B4D-B030-C1D56AF21853}"/>
              </a:ext>
            </a:extLst>
          </p:cNvPr>
          <p:cNvSpPr txBox="1"/>
          <p:nvPr/>
        </p:nvSpPr>
        <p:spPr>
          <a:xfrm>
            <a:off x="772030" y="1175861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B077C6-2B7C-40B5-8CF4-72927339A1A8}"/>
              </a:ext>
            </a:extLst>
          </p:cNvPr>
          <p:cNvSpPr txBox="1"/>
          <p:nvPr/>
        </p:nvSpPr>
        <p:spPr>
          <a:xfrm>
            <a:off x="1114444" y="1797590"/>
            <a:ext cx="5210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1) </a:t>
            </a:r>
            <a:r>
              <a:rPr kumimoji="1" lang="ko-KR" altLang="en-US" sz="1200" b="1" dirty="0"/>
              <a:t>연결 리스트가 비어 있는지 확인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BC5389-8A9B-429A-8F81-01790B418DBB}"/>
              </a:ext>
            </a:extLst>
          </p:cNvPr>
          <p:cNvSpPr txBox="1"/>
          <p:nvPr/>
        </p:nvSpPr>
        <p:spPr>
          <a:xfrm>
            <a:off x="1114444" y="2352760"/>
            <a:ext cx="8029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2) </a:t>
            </a:r>
            <a:r>
              <a:rPr kumimoji="1" lang="ko-KR" altLang="en-US" sz="1200" b="1" dirty="0"/>
              <a:t>연결 리스트가 비어 있지 않다면</a:t>
            </a:r>
            <a:r>
              <a:rPr kumimoji="1" lang="en-US" altLang="ko-KR" sz="1200" b="1" dirty="0"/>
              <a:t>, </a:t>
            </a:r>
            <a:r>
              <a:rPr kumimoji="1" lang="ko-KR" altLang="en-US" sz="1200" b="1" dirty="0"/>
              <a:t>연결 리스트를 순차적으로 돌면서 </a:t>
            </a:r>
            <a:r>
              <a:rPr kumimoji="1" lang="en-US" altLang="ko-KR" sz="1200" b="1" dirty="0" err="1"/>
              <a:t>pre_node</a:t>
            </a:r>
            <a:r>
              <a:rPr kumimoji="1" lang="ko-KR" altLang="en-US" sz="1200" b="1" dirty="0"/>
              <a:t>와 </a:t>
            </a:r>
            <a:r>
              <a:rPr kumimoji="1" lang="en-US" altLang="ko-KR" sz="1200" b="1" dirty="0" err="1"/>
              <a:t>cur_node</a:t>
            </a:r>
            <a:r>
              <a:rPr kumimoji="1" lang="ko-KR" altLang="en-US" sz="1200" b="1" dirty="0"/>
              <a:t>를 갱신하고</a:t>
            </a:r>
            <a:r>
              <a:rPr kumimoji="1" lang="en-US" altLang="ko-KR" sz="1200" b="1" dirty="0"/>
              <a:t>,</a:t>
            </a:r>
          </a:p>
          <a:p>
            <a:r>
              <a:rPr kumimoji="1" lang="en-US" altLang="ko-KR" sz="1200" b="1" dirty="0"/>
              <a:t>    </a:t>
            </a:r>
            <a:r>
              <a:rPr kumimoji="1" lang="ko-KR" altLang="en-US" sz="1200" b="1" dirty="0"/>
              <a:t>이를 이용하여 원하는 </a:t>
            </a:r>
            <a:r>
              <a:rPr kumimoji="1" lang="en-US" altLang="ko-KR" sz="1200" b="1" dirty="0"/>
              <a:t>index</a:t>
            </a:r>
            <a:r>
              <a:rPr kumimoji="1" lang="ko-KR" altLang="en-US" sz="1200" b="1" dirty="0"/>
              <a:t>에 해당하는 노드를 삭제한다</a:t>
            </a:r>
            <a:r>
              <a:rPr kumimoji="1" lang="en-US" altLang="ko-KR" sz="1200" b="1" dirty="0"/>
              <a:t>.</a:t>
            </a:r>
          </a:p>
          <a:p>
            <a:r>
              <a:rPr kumimoji="1" lang="ko-KR" altLang="en-US" sz="1200" b="1" dirty="0"/>
              <a:t>  </a:t>
            </a:r>
            <a:r>
              <a:rPr kumimoji="1" lang="en-US" altLang="ko-KR" sz="1200" b="1" dirty="0"/>
              <a:t> </a:t>
            </a:r>
            <a:endParaRPr kumimoji="1" lang="ko-KR" altLang="en-US" sz="12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8450FC-25DB-43D8-BDB6-47A439ED2157}"/>
              </a:ext>
            </a:extLst>
          </p:cNvPr>
          <p:cNvSpPr txBox="1"/>
          <p:nvPr/>
        </p:nvSpPr>
        <p:spPr>
          <a:xfrm>
            <a:off x="6215756" y="4755137"/>
            <a:ext cx="764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/>
              <a:t>Tail node</a:t>
            </a:r>
            <a:endParaRPr kumimoji="1" lang="ko-KR" altLang="en-US" sz="1200" b="1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B13D7CD-2248-43E5-AE88-A0EA8A7B1926}"/>
              </a:ext>
            </a:extLst>
          </p:cNvPr>
          <p:cNvGrpSpPr/>
          <p:nvPr/>
        </p:nvGrpSpPr>
        <p:grpSpPr>
          <a:xfrm>
            <a:off x="4479255" y="4186964"/>
            <a:ext cx="1047750" cy="230953"/>
            <a:chOff x="1943100" y="1962150"/>
            <a:chExt cx="1568450" cy="406400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5FDAC85-2B53-409E-A0F4-4A90239591E0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A25A67E-CBB6-4B58-96E2-51BB7ECD6297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peach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A60CFEA-FE64-4482-975A-0E7917706B41}"/>
              </a:ext>
            </a:extLst>
          </p:cNvPr>
          <p:cNvCxnSpPr>
            <a:cxnSpLocks/>
          </p:cNvCxnSpPr>
          <p:nvPr/>
        </p:nvCxnSpPr>
        <p:spPr>
          <a:xfrm>
            <a:off x="5368255" y="4304027"/>
            <a:ext cx="658621" cy="0"/>
          </a:xfrm>
          <a:prstGeom prst="straightConnector1">
            <a:avLst/>
          </a:prstGeom>
          <a:ln w="19050">
            <a:solidFill>
              <a:srgbClr val="1044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7489C1E-8C77-46A8-BBA1-0785B50F22E5}"/>
              </a:ext>
            </a:extLst>
          </p:cNvPr>
          <p:cNvGrpSpPr/>
          <p:nvPr/>
        </p:nvGrpSpPr>
        <p:grpSpPr>
          <a:xfrm>
            <a:off x="6097292" y="4184935"/>
            <a:ext cx="1047750" cy="230953"/>
            <a:chOff x="1943100" y="1962150"/>
            <a:chExt cx="1568450" cy="406400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AC17301-D0DE-4322-8ABA-C13BD60ECCBA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36B5543-7DA6-4B1E-B1BC-E835DE7A0004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apple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03655B1-2A39-4AF4-97B9-1BC5DEB7646A}"/>
              </a:ext>
            </a:extLst>
          </p:cNvPr>
          <p:cNvCxnSpPr>
            <a:cxnSpLocks/>
          </p:cNvCxnSpPr>
          <p:nvPr/>
        </p:nvCxnSpPr>
        <p:spPr>
          <a:xfrm>
            <a:off x="6986292" y="4301998"/>
            <a:ext cx="658621" cy="0"/>
          </a:xfrm>
          <a:prstGeom prst="straightConnector1">
            <a:avLst/>
          </a:prstGeom>
          <a:ln w="19050">
            <a:solidFill>
              <a:srgbClr val="1044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FC29B26-4D78-4999-B61E-D5049A55E64A}"/>
              </a:ext>
            </a:extLst>
          </p:cNvPr>
          <p:cNvSpPr txBox="1"/>
          <p:nvPr/>
        </p:nvSpPr>
        <p:spPr>
          <a:xfrm>
            <a:off x="7644913" y="4163498"/>
            <a:ext cx="518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rgbClr val="104486"/>
                </a:solidFill>
                <a:highlight>
                  <a:srgbClr val="FFFF00"/>
                </a:highlight>
              </a:rPr>
              <a:t>NULL</a:t>
            </a:r>
            <a:endParaRPr kumimoji="1" lang="ko-KR" altLang="en-US" sz="1200" b="1" dirty="0">
              <a:solidFill>
                <a:srgbClr val="104486"/>
              </a:solidFill>
              <a:highlight>
                <a:srgbClr val="FFFF00"/>
              </a:highlight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BE214F7-C93F-467E-B9F3-D82533F0BDB2}"/>
              </a:ext>
            </a:extLst>
          </p:cNvPr>
          <p:cNvCxnSpPr>
            <a:cxnSpLocks/>
          </p:cNvCxnSpPr>
          <p:nvPr/>
        </p:nvCxnSpPr>
        <p:spPr>
          <a:xfrm flipV="1">
            <a:off x="2055628" y="4287653"/>
            <a:ext cx="635454" cy="39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20607D3-28E8-42FB-8D8C-1AE1F03871A9}"/>
              </a:ext>
            </a:extLst>
          </p:cNvPr>
          <p:cNvSpPr txBox="1"/>
          <p:nvPr/>
        </p:nvSpPr>
        <p:spPr>
          <a:xfrm>
            <a:off x="1393872" y="4755137"/>
            <a:ext cx="8803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/>
              <a:t>Head node</a:t>
            </a:r>
            <a:endParaRPr kumimoji="1" lang="ko-KR" altLang="en-US" sz="1200" b="1" dirty="0"/>
          </a:p>
        </p:txBody>
      </p:sp>
      <p:sp>
        <p:nvSpPr>
          <p:cNvPr id="3" name="화살표: 위로 구부러짐 2">
            <a:extLst>
              <a:ext uri="{FF2B5EF4-FFF2-40B4-BE49-F238E27FC236}">
                <a16:creationId xmlns:a16="http://schemas.microsoft.com/office/drawing/2014/main" id="{9B7C1335-AE8A-46BB-B845-F2D5C81DC30D}"/>
              </a:ext>
            </a:extLst>
          </p:cNvPr>
          <p:cNvSpPr/>
          <p:nvPr/>
        </p:nvSpPr>
        <p:spPr>
          <a:xfrm flipV="1">
            <a:off x="2274241" y="3721459"/>
            <a:ext cx="833681" cy="39290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9681E00-9320-46E6-8718-81E58A77F2D3}"/>
              </a:ext>
            </a:extLst>
          </p:cNvPr>
          <p:cNvSpPr txBox="1"/>
          <p:nvPr/>
        </p:nvSpPr>
        <p:spPr>
          <a:xfrm>
            <a:off x="1956501" y="3228711"/>
            <a:ext cx="1622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err="1">
                <a:solidFill>
                  <a:schemeClr val="accent1"/>
                </a:solidFill>
              </a:rPr>
              <a:t>pre_node</a:t>
            </a:r>
            <a:r>
              <a:rPr kumimoji="1" lang="en-US" altLang="ko-KR" sz="1200" b="1" dirty="0">
                <a:solidFill>
                  <a:schemeClr val="accent1"/>
                </a:solidFill>
              </a:rPr>
              <a:t> = mango </a:t>
            </a:r>
          </a:p>
          <a:p>
            <a:r>
              <a:rPr kumimoji="1" lang="en-US" altLang="ko-KR" sz="1200" b="1" dirty="0" err="1">
                <a:solidFill>
                  <a:schemeClr val="accent1"/>
                </a:solidFill>
              </a:rPr>
              <a:t>cur_node</a:t>
            </a:r>
            <a:r>
              <a:rPr kumimoji="1" lang="en-US" altLang="ko-KR" sz="1200" b="1" dirty="0">
                <a:solidFill>
                  <a:schemeClr val="accent1"/>
                </a:solidFill>
              </a:rPr>
              <a:t> = orange</a:t>
            </a:r>
            <a:endParaRPr kumimoji="1" lang="ko-KR" altLang="en-US" sz="1200" b="1" dirty="0">
              <a:solidFill>
                <a:schemeClr val="accent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F1DB5D-46DB-470D-AB02-6196120A5277}"/>
              </a:ext>
            </a:extLst>
          </p:cNvPr>
          <p:cNvSpPr txBox="1"/>
          <p:nvPr/>
        </p:nvSpPr>
        <p:spPr>
          <a:xfrm>
            <a:off x="1671477" y="441588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2">
                    <a:lumMod val="50000"/>
                  </a:schemeClr>
                </a:solidFill>
              </a:rPr>
              <a:t>0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C421144-8E7C-4298-B2D0-A68ADEFD67AF}"/>
              </a:ext>
            </a:extLst>
          </p:cNvPr>
          <p:cNvSpPr txBox="1"/>
          <p:nvPr/>
        </p:nvSpPr>
        <p:spPr>
          <a:xfrm>
            <a:off x="4856123" y="441588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2">
                    <a:lumMod val="50000"/>
                  </a:schemeClr>
                </a:solidFill>
              </a:rPr>
              <a:t>2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D84E568-53FA-4628-AB00-0F0F32781A5C}"/>
              </a:ext>
            </a:extLst>
          </p:cNvPr>
          <p:cNvSpPr txBox="1"/>
          <p:nvPr/>
        </p:nvSpPr>
        <p:spPr>
          <a:xfrm>
            <a:off x="6488576" y="441588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2">
                    <a:lumMod val="50000"/>
                  </a:schemeClr>
                </a:solidFill>
              </a:rPr>
              <a:t>3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645E09-59F3-4417-BAE1-F5C4C77D304A}"/>
              </a:ext>
            </a:extLst>
          </p:cNvPr>
          <p:cNvSpPr txBox="1"/>
          <p:nvPr/>
        </p:nvSpPr>
        <p:spPr>
          <a:xfrm>
            <a:off x="1184020" y="2993238"/>
            <a:ext cx="2796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Ex ) 1</a:t>
            </a:r>
            <a:r>
              <a:rPr kumimoji="1" lang="ko-KR" altLang="en-US" sz="1200" dirty="0"/>
              <a:t>번째 </a:t>
            </a:r>
            <a:r>
              <a:rPr kumimoji="1" lang="en-US" altLang="ko-KR" sz="1200" dirty="0"/>
              <a:t>index </a:t>
            </a:r>
            <a:r>
              <a:rPr kumimoji="1" lang="ko-KR" altLang="en-US" sz="1200" dirty="0"/>
              <a:t>에 해당하는 노드 삭제</a:t>
            </a:r>
            <a:r>
              <a:rPr kumimoji="1" lang="en-US" altLang="ko-KR" sz="1200" dirty="0"/>
              <a:t>!</a:t>
            </a:r>
            <a:endParaRPr kumimoji="1" lang="ko-KR" altLang="en-US" sz="1200" dirty="0"/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E0895C4D-08CD-44B7-94BE-3FCFA0DB2151}"/>
              </a:ext>
            </a:extLst>
          </p:cNvPr>
          <p:cNvGrpSpPr/>
          <p:nvPr/>
        </p:nvGrpSpPr>
        <p:grpSpPr>
          <a:xfrm>
            <a:off x="1281818" y="4196585"/>
            <a:ext cx="1047750" cy="230953"/>
            <a:chOff x="1943100" y="1962150"/>
            <a:chExt cx="1568450" cy="406400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89553D3-C375-4098-9CDF-739B59849C78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5D9BE111-6F1E-4D9F-B03A-F057FDFE5580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mango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E703186B-4FDB-4670-824C-CDC3D9070C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5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76"/>
    </mc:Choice>
    <mc:Fallback xmlns="">
      <p:transition spd="slow" advTm="10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1" x="8966200" y="3713163"/>
          <p14:tracePt t="379" x="8812213" y="3730625"/>
          <p14:tracePt t="387" x="8642350" y="3730625"/>
          <p14:tracePt t="395" x="8489950" y="3730625"/>
          <p14:tracePt t="403" x="8345488" y="3730625"/>
          <p14:tracePt t="411" x="8191500" y="3730625"/>
          <p14:tracePt t="419" x="8056563" y="3730625"/>
          <p14:tracePt t="427" x="7927975" y="3730625"/>
          <p14:tracePt t="435" x="7775575" y="3730625"/>
          <p14:tracePt t="443" x="7613650" y="3748088"/>
          <p14:tracePt t="451" x="7469188" y="3773488"/>
          <p14:tracePt t="459" x="7291388" y="3798888"/>
          <p14:tracePt t="467" x="7053263" y="3883025"/>
          <p14:tracePt t="475" x="6824663" y="3943350"/>
          <p14:tracePt t="484" x="6645275" y="3994150"/>
          <p14:tracePt t="491" x="6500813" y="4027488"/>
          <p14:tracePt t="501" x="6391275" y="4062413"/>
          <p14:tracePt t="507" x="6288088" y="4079875"/>
          <p14:tracePt t="517" x="6229350" y="4087813"/>
          <p14:tracePt t="523" x="6135688" y="4113213"/>
          <p14:tracePt t="534" x="6084888" y="4113213"/>
          <p14:tracePt t="539" x="5999163" y="4121150"/>
          <p14:tracePt t="551" x="5922963" y="4121150"/>
          <p14:tracePt t="555" x="5838825" y="4130675"/>
          <p14:tracePt t="567" x="5753100" y="4138613"/>
          <p14:tracePt t="571" x="5659438" y="4164013"/>
          <p14:tracePt t="579" x="5600700" y="4171950"/>
          <p14:tracePt t="587" x="5557838" y="4181475"/>
          <p14:tracePt t="596" x="5532438" y="4189413"/>
          <p14:tracePt t="603" x="5507038" y="4189413"/>
          <p14:tracePt t="611" x="5481638" y="4189413"/>
          <p14:tracePt t="619" x="5464175" y="4197350"/>
          <p14:tracePt t="628" x="5446713" y="4206875"/>
          <p14:tracePt t="635" x="5421313" y="4206875"/>
          <p14:tracePt t="643" x="5413375" y="4206875"/>
          <p14:tracePt t="651" x="5387975" y="4214813"/>
          <p14:tracePt t="659" x="5380038" y="4214813"/>
          <p14:tracePt t="667" x="5345113" y="4224338"/>
          <p14:tracePt t="675" x="5327650" y="4224338"/>
          <p14:tracePt t="684" x="5311775" y="4232275"/>
          <p14:tracePt t="691" x="5294313" y="4232275"/>
          <p14:tracePt t="701" x="5260975" y="4249738"/>
          <p14:tracePt t="707" x="5235575" y="4249738"/>
          <p14:tracePt t="717" x="5208588" y="4249738"/>
          <p14:tracePt t="723" x="5175250" y="4249738"/>
          <p14:tracePt t="734" x="5132388" y="4249738"/>
          <p14:tracePt t="739" x="5073650" y="4265613"/>
          <p14:tracePt t="751" x="5022850" y="4275138"/>
          <p14:tracePt t="755" x="4962525" y="4275138"/>
          <p14:tracePt t="767" x="4919663" y="4291013"/>
          <p14:tracePt t="771" x="4886325" y="4291013"/>
          <p14:tracePt t="779" x="4852988" y="4300538"/>
          <p14:tracePt t="787" x="4792663" y="4300538"/>
          <p14:tracePt t="795" x="4749800" y="4300538"/>
          <p14:tracePt t="803" x="4683125" y="4300538"/>
          <p14:tracePt t="811" x="4622800" y="4300538"/>
          <p14:tracePt t="819" x="4564063" y="4300538"/>
          <p14:tracePt t="827" x="4513263" y="4300538"/>
          <p14:tracePt t="835" x="4460875" y="4300538"/>
          <p14:tracePt t="843" x="4394200" y="4300538"/>
          <p14:tracePt t="851" x="4351338" y="4300538"/>
          <p14:tracePt t="859" x="4308475" y="4300538"/>
          <p14:tracePt t="867" x="4283075" y="4300538"/>
          <p14:tracePt t="875" x="4240213" y="4300538"/>
          <p14:tracePt t="884" x="4206875" y="4300538"/>
          <p14:tracePt t="902" x="4121150" y="4300538"/>
          <p14:tracePt t="907" x="4079875" y="4300538"/>
          <p14:tracePt t="917" x="4037013" y="4300538"/>
          <p14:tracePt t="923" x="4002088" y="4300538"/>
          <p14:tracePt t="934" x="3986213" y="4300538"/>
          <p14:tracePt t="939" x="3968750" y="4300538"/>
          <p14:tracePt t="951" x="3951288" y="4300538"/>
          <p14:tracePt t="955" x="3935413" y="4300538"/>
          <p14:tracePt t="967" x="3917950" y="4300538"/>
          <p14:tracePt t="971" x="3883025" y="4300538"/>
          <p14:tracePt t="979" x="3857625" y="4300538"/>
          <p14:tracePt t="987" x="3841750" y="4300538"/>
          <p14:tracePt t="995" x="3806825" y="4291013"/>
          <p14:tracePt t="1003" x="3773488" y="4291013"/>
          <p14:tracePt t="1011" x="3763963" y="4291013"/>
          <p14:tracePt t="1259" x="3756025" y="4291013"/>
          <p14:tracePt t="1275" x="3756025" y="4316413"/>
          <p14:tracePt t="1285" x="3773488" y="4333875"/>
          <p14:tracePt t="1292" x="3781425" y="4341813"/>
          <p14:tracePt t="1302" x="3790950" y="4368800"/>
          <p14:tracePt t="1308" x="3816350" y="4394200"/>
          <p14:tracePt t="1318" x="3832225" y="4419600"/>
          <p14:tracePt t="1324" x="3867150" y="4460875"/>
          <p14:tracePt t="1336" x="3900488" y="4503738"/>
          <p14:tracePt t="1340" x="3925888" y="4529138"/>
          <p14:tracePt t="1351" x="3976688" y="4564063"/>
          <p14:tracePt t="1355" x="4011613" y="4579938"/>
          <p14:tracePt t="1368" x="4062413" y="4622800"/>
          <p14:tracePt t="1371" x="4095750" y="4657725"/>
          <p14:tracePt t="1379" x="4146550" y="4683125"/>
          <p14:tracePt t="1387" x="4181475" y="4708525"/>
          <p14:tracePt t="1395" x="4197350" y="4724400"/>
          <p14:tracePt t="1403" x="4214813" y="4733925"/>
          <p14:tracePt t="1411" x="4224338" y="4741863"/>
          <p14:tracePt t="1555" x="4224338" y="4759325"/>
          <p14:tracePt t="1564" x="4224338" y="4767263"/>
          <p14:tracePt t="1571" x="4224338" y="4784725"/>
          <p14:tracePt t="1579" x="4214813" y="4810125"/>
          <p14:tracePt t="1587" x="4214813" y="4818063"/>
          <p14:tracePt t="1595" x="4181475" y="4827588"/>
          <p14:tracePt t="1603" x="4164013" y="4843463"/>
          <p14:tracePt t="1611" x="4156075" y="4852988"/>
          <p14:tracePt t="1619" x="4130675" y="4860925"/>
          <p14:tracePt t="1627" x="4105275" y="4868863"/>
          <p14:tracePt t="1635" x="4079875" y="4878388"/>
          <p14:tracePt t="1643" x="4037013" y="4886325"/>
          <p14:tracePt t="1651" x="4011613" y="4886325"/>
          <p14:tracePt t="1659" x="3976688" y="4894263"/>
          <p14:tracePt t="1667" x="3935413" y="4894263"/>
          <p14:tracePt t="1675" x="3883025" y="4911725"/>
          <p14:tracePt t="1684" x="3841750" y="4911725"/>
          <p14:tracePt t="1691" x="3790950" y="4919663"/>
          <p14:tracePt t="1701" x="3763963" y="4919663"/>
          <p14:tracePt t="1708" x="3730625" y="4919663"/>
          <p14:tracePt t="1717" x="3697288" y="4919663"/>
          <p14:tracePt t="1723" x="3687763" y="4919663"/>
          <p14:tracePt t="1734" x="3654425" y="4919663"/>
          <p14:tracePt t="1739" x="3619500" y="4919663"/>
          <p14:tracePt t="1751" x="3603625" y="4919663"/>
          <p14:tracePt t="1755" x="3568700" y="4911725"/>
          <p14:tracePt t="1767" x="3552825" y="4903788"/>
          <p14:tracePt t="1771" x="3527425" y="4894263"/>
          <p14:tracePt t="1779" x="3509963" y="4894263"/>
          <p14:tracePt t="1788" x="3492500" y="4886325"/>
          <p14:tracePt t="1795" x="3484563" y="4878388"/>
          <p14:tracePt t="1803" x="3459163" y="4868863"/>
          <p14:tracePt t="1819" x="3459163" y="4860925"/>
          <p14:tracePt t="1827" x="3441700" y="4852988"/>
          <p14:tracePt t="1835" x="3416300" y="4843463"/>
          <p14:tracePt t="1843" x="3416300" y="4835525"/>
          <p14:tracePt t="1851" x="3408363" y="4827588"/>
          <p14:tracePt t="1859" x="3382963" y="4818063"/>
          <p14:tracePt t="1867" x="3382963" y="4810125"/>
          <p14:tracePt t="1875" x="3365500" y="4792663"/>
          <p14:tracePt t="1884" x="3340100" y="4775200"/>
          <p14:tracePt t="1891" x="3340100" y="4767263"/>
          <p14:tracePt t="1901" x="3314700" y="4741863"/>
          <p14:tracePt t="1907" x="3297238" y="4724400"/>
          <p14:tracePt t="1917" x="3279775" y="4699000"/>
          <p14:tracePt t="1923" x="3271838" y="4683125"/>
          <p14:tracePt t="1934" x="3254375" y="4657725"/>
          <p14:tracePt t="1939" x="3238500" y="4640263"/>
          <p14:tracePt t="1950" x="3228975" y="4630738"/>
          <p14:tracePt t="1955" x="3221038" y="4614863"/>
          <p14:tracePt t="1966" x="3203575" y="4579938"/>
          <p14:tracePt t="1971" x="3186113" y="4554538"/>
          <p14:tracePt t="1979" x="3178175" y="4529138"/>
          <p14:tracePt t="1987" x="3178175" y="4513263"/>
          <p14:tracePt t="1996" x="3160713" y="4486275"/>
          <p14:tracePt t="2004" x="3160713" y="4470400"/>
          <p14:tracePt t="2011" x="3160713" y="4460875"/>
          <p14:tracePt t="2019" x="3160713" y="4435475"/>
          <p14:tracePt t="2027" x="3160713" y="4427538"/>
          <p14:tracePt t="2035" x="3160713" y="4394200"/>
          <p14:tracePt t="2043" x="3160713" y="4368800"/>
          <p14:tracePt t="2051" x="3160713" y="4351338"/>
          <p14:tracePt t="2067" x="3160713" y="4333875"/>
          <p14:tracePt t="2075" x="3170238" y="4333875"/>
          <p14:tracePt t="2084" x="3178175" y="4325938"/>
          <p14:tracePt t="2091" x="3186113" y="4308475"/>
          <p14:tracePt t="2100" x="3211513" y="4283075"/>
          <p14:tracePt t="2107" x="3254375" y="4249738"/>
          <p14:tracePt t="2117" x="3297238" y="4232275"/>
          <p14:tracePt t="2123" x="3373438" y="4214813"/>
          <p14:tracePt t="2133" x="3449638" y="4197350"/>
          <p14:tracePt t="2139" x="3535363" y="4171950"/>
          <p14:tracePt t="2150" x="3611563" y="4164013"/>
          <p14:tracePt t="2155" x="3654425" y="4164013"/>
          <p14:tracePt t="2167" x="3697288" y="4164013"/>
          <p14:tracePt t="2171" x="3730625" y="4146550"/>
          <p14:tracePt t="2179" x="3763963" y="4146550"/>
          <p14:tracePt t="2188" x="3773488" y="4146550"/>
          <p14:tracePt t="2195" x="3798888" y="4146550"/>
          <p14:tracePt t="2203" x="3816350" y="4146550"/>
          <p14:tracePt t="2219" x="3832225" y="4146550"/>
          <p14:tracePt t="2227" x="3849688" y="4146550"/>
          <p14:tracePt t="2235" x="3867150" y="4146550"/>
          <p14:tracePt t="2243" x="3883025" y="4146550"/>
          <p14:tracePt t="2251" x="3917950" y="4164013"/>
          <p14:tracePt t="2259" x="3925888" y="4164013"/>
          <p14:tracePt t="2275" x="3943350" y="4164013"/>
          <p14:tracePt t="2283" x="3960813" y="4171950"/>
          <p14:tracePt t="2307" x="3968750" y="4181475"/>
          <p14:tracePt t="2317" x="3986213" y="4197350"/>
          <p14:tracePt t="2323" x="4002088" y="4224338"/>
          <p14:tracePt t="2333" x="4019550" y="4240213"/>
          <p14:tracePt t="2340" x="4037013" y="4265613"/>
          <p14:tracePt t="2350" x="4044950" y="4300538"/>
          <p14:tracePt t="2355" x="4079875" y="4351338"/>
          <p14:tracePt t="2367" x="4087813" y="4376738"/>
          <p14:tracePt t="2371" x="4095750" y="4419600"/>
          <p14:tracePt t="2383" x="4113213" y="4460875"/>
          <p14:tracePt t="2387" x="4121150" y="4486275"/>
          <p14:tracePt t="2395" x="4121150" y="4521200"/>
          <p14:tracePt t="2403" x="4121150" y="4554538"/>
          <p14:tracePt t="2411" x="4121150" y="4564063"/>
          <p14:tracePt t="2419" x="4121150" y="4579938"/>
          <p14:tracePt t="2427" x="4121150" y="4589463"/>
          <p14:tracePt t="2723" x="4113213" y="4589463"/>
          <p14:tracePt t="2739" x="4095750" y="4589463"/>
          <p14:tracePt t="2749" x="4087813" y="4589463"/>
          <p14:tracePt t="2763" x="4079875" y="4589463"/>
          <p14:tracePt t="2771" x="4070350" y="4579938"/>
          <p14:tracePt t="2899" x="4062413" y="4572000"/>
          <p14:tracePt t="2907" x="4052888" y="4572000"/>
          <p14:tracePt t="2947" x="4044950" y="4572000"/>
          <p14:tracePt t="2955" x="4044950" y="4564063"/>
          <p14:tracePt t="2971" x="4002088" y="4572000"/>
          <p14:tracePt t="2980" x="3925888" y="4622800"/>
          <p14:tracePt t="2987" x="3773488" y="4691063"/>
          <p14:tracePt t="2995" x="3568700" y="4749800"/>
          <p14:tracePt t="3003" x="3390900" y="4802188"/>
          <p14:tracePt t="3011" x="3228975" y="4827588"/>
          <p14:tracePt t="3019" x="3084513" y="4860925"/>
          <p14:tracePt t="3027" x="2932113" y="4878388"/>
          <p14:tracePt t="3035" x="2770188" y="4894263"/>
          <p14:tracePt t="3043" x="2557463" y="4929188"/>
          <p14:tracePt t="3051" x="2413000" y="4937125"/>
          <p14:tracePt t="3059" x="2278063" y="4937125"/>
          <p14:tracePt t="3067" x="2149475" y="4937125"/>
          <p14:tracePt t="3075" x="2030413" y="4937125"/>
          <p14:tracePt t="3084" x="1920875" y="4937125"/>
          <p14:tracePt t="3091" x="1809750" y="4937125"/>
          <p14:tracePt t="3100" x="1708150" y="4937125"/>
          <p14:tracePt t="3107" x="1622425" y="4937125"/>
          <p14:tracePt t="3116" x="1555750" y="4937125"/>
          <p14:tracePt t="3123" x="1495425" y="4937125"/>
          <p14:tracePt t="3133" x="1452563" y="4937125"/>
          <p14:tracePt t="3139" x="1419225" y="4937125"/>
          <p14:tracePt t="3150" x="1393825" y="4937125"/>
          <p14:tracePt t="3155" x="1385888" y="4937125"/>
          <p14:tracePt t="3166" x="1376363" y="4937125"/>
          <p14:tracePt t="3171" x="1368425" y="4937125"/>
          <p14:tracePt t="3203" x="1350963" y="4937125"/>
          <p14:tracePt t="3211" x="1343025" y="4937125"/>
          <p14:tracePt t="3227" x="1333500" y="4937125"/>
          <p14:tracePt t="3251" x="1325563" y="4929188"/>
          <p14:tracePt t="3275" x="1317625" y="4911725"/>
          <p14:tracePt t="3284" x="1317625" y="4903788"/>
          <p14:tracePt t="3291" x="1308100" y="4894263"/>
          <p14:tracePt t="3300" x="1300163" y="4886325"/>
          <p14:tracePt t="3307" x="1300163" y="4878388"/>
          <p14:tracePt t="3323" x="1300163" y="4868863"/>
          <p14:tracePt t="3333" x="1292225" y="4860925"/>
          <p14:tracePt t="3350" x="1292225" y="4852988"/>
          <p14:tracePt t="3355" x="1292225" y="4835525"/>
          <p14:tracePt t="3371" x="1292225" y="4818063"/>
          <p14:tracePt t="3383" x="1292225" y="4810125"/>
          <p14:tracePt t="3395" x="1292225" y="4802188"/>
          <p14:tracePt t="3403" x="1292225" y="4784725"/>
          <p14:tracePt t="3419" x="1292225" y="4775200"/>
          <p14:tracePt t="3427" x="1292225" y="4767263"/>
          <p14:tracePt t="3435" x="1292225" y="4749800"/>
          <p14:tracePt t="3443" x="1292225" y="4733925"/>
          <p14:tracePt t="3451" x="1292225" y="4724400"/>
          <p14:tracePt t="3459" x="1308100" y="4708525"/>
          <p14:tracePt t="3467" x="1317625" y="4699000"/>
          <p14:tracePt t="3475" x="1317625" y="4691063"/>
          <p14:tracePt t="3484" x="1325563" y="4683125"/>
          <p14:tracePt t="3500" x="1325563" y="4665663"/>
          <p14:tracePt t="3507" x="1333500" y="4657725"/>
          <p14:tracePt t="3517" x="1343025" y="4657725"/>
          <p14:tracePt t="3523" x="1350963" y="4640263"/>
          <p14:tracePt t="3534" x="1350963" y="4630738"/>
          <p14:tracePt t="3550" x="1350963" y="4622800"/>
          <p14:tracePt t="3555" x="1350963" y="4614863"/>
          <p14:tracePt t="3571" x="1350963" y="4605338"/>
          <p14:tracePt t="3584" x="1350963" y="4597400"/>
          <p14:tracePt t="3587" x="1350963" y="4589463"/>
          <p14:tracePt t="3595" x="1350963" y="4579938"/>
          <p14:tracePt t="3611" x="1350963" y="4572000"/>
          <p14:tracePt t="3899" x="1368425" y="4546600"/>
          <p14:tracePt t="3907" x="1385888" y="4529138"/>
          <p14:tracePt t="3916" x="1393825" y="4521200"/>
          <p14:tracePt t="3923" x="1393825" y="4513263"/>
          <p14:tracePt t="3934" x="1401763" y="4495800"/>
          <p14:tracePt t="3939" x="1411288" y="4486275"/>
          <p14:tracePt t="3965" x="1411288" y="4478338"/>
          <p14:tracePt t="3971" x="1411288" y="4470400"/>
          <p14:tracePt t="3983" x="1411288" y="4460875"/>
          <p14:tracePt t="4084" x="1411288" y="4452938"/>
          <p14:tracePt t="4092" x="1401763" y="4452938"/>
          <p14:tracePt t="4101" x="1393825" y="4452938"/>
          <p14:tracePt t="4108" x="1385888" y="4452938"/>
          <p14:tracePt t="4117" x="1376363" y="4452938"/>
          <p14:tracePt t="4124" x="1376363" y="4460875"/>
          <p14:tracePt t="4135" x="1350963" y="4470400"/>
          <p14:tracePt t="4140" x="1350963" y="4486275"/>
          <p14:tracePt t="4156" x="1343025" y="4503738"/>
          <p14:tracePt t="4166" x="1343025" y="4513263"/>
          <p14:tracePt t="4183" x="1333500" y="4521200"/>
          <p14:tracePt t="4211" x="1333500" y="4529138"/>
          <p14:tracePt t="4227" x="1333500" y="4538663"/>
          <p14:tracePt t="4235" x="1333500" y="4546600"/>
          <p14:tracePt t="4275" x="1333500" y="4554538"/>
          <p14:tracePt t="4299" x="1333500" y="4564063"/>
          <p14:tracePt t="4779" x="1333500" y="4554538"/>
          <p14:tracePt t="4803" x="1333500" y="4546600"/>
          <p14:tracePt t="4819" x="1333500" y="4538663"/>
          <p14:tracePt t="4883" x="1333500" y="4529138"/>
          <p14:tracePt t="4891" x="1333500" y="4521200"/>
          <p14:tracePt t="4907" x="1325563" y="4521200"/>
          <p14:tracePt t="4923" x="1325563" y="4513263"/>
          <p14:tracePt t="5171" x="1333500" y="4513263"/>
          <p14:tracePt t="5179" x="1385888" y="4513263"/>
          <p14:tracePt t="5188" x="1436688" y="4503738"/>
          <p14:tracePt t="5198" x="1495425" y="4503738"/>
          <p14:tracePt t="5204" x="1546225" y="4503738"/>
          <p14:tracePt t="5212" x="1606550" y="4503738"/>
          <p14:tracePt t="5220" x="1665288" y="4503738"/>
          <p14:tracePt t="5228" x="1708150" y="4503738"/>
          <p14:tracePt t="5235" x="1733550" y="4503738"/>
          <p14:tracePt t="5243" x="1766888" y="4503738"/>
          <p14:tracePt t="5251" x="1809750" y="4503738"/>
          <p14:tracePt t="5259" x="1819275" y="4503738"/>
          <p14:tracePt t="5267" x="1852613" y="4503738"/>
          <p14:tracePt t="5275" x="1885950" y="4503738"/>
          <p14:tracePt t="5283" x="1895475" y="4503738"/>
          <p14:tracePt t="5291" x="1928813" y="4503738"/>
          <p14:tracePt t="5299" x="1938338" y="4503738"/>
          <p14:tracePt t="5307" x="1946275" y="4503738"/>
          <p14:tracePt t="5316" x="1954213" y="4503738"/>
          <p14:tracePt t="5323" x="1963738" y="4503738"/>
          <p14:tracePt t="5540" x="1989138" y="4495800"/>
          <p14:tracePt t="5549" x="1997075" y="4495800"/>
          <p14:tracePt t="5555" x="2014538" y="4495800"/>
          <p14:tracePt t="5565" x="2030413" y="4486275"/>
          <p14:tracePt t="5571" x="2039938" y="4470400"/>
          <p14:tracePt t="5582" x="2047875" y="4470400"/>
          <p14:tracePt t="5587" x="2055813" y="4470400"/>
          <p14:tracePt t="5599" x="2073275" y="4470400"/>
          <p14:tracePt t="5603" x="2098675" y="4470400"/>
          <p14:tracePt t="5611" x="2124075" y="4470400"/>
          <p14:tracePt t="5620" x="2133600" y="4470400"/>
          <p14:tracePt t="5627" x="2141538" y="4470400"/>
          <p14:tracePt t="5635" x="2159000" y="4470400"/>
          <p14:tracePt t="5643" x="2174875" y="4470400"/>
          <p14:tracePt t="5651" x="2192338" y="4470400"/>
          <p14:tracePt t="5659" x="2200275" y="4470400"/>
          <p14:tracePt t="5676" x="2209800" y="4470400"/>
          <p14:tracePt t="5683" x="2217738" y="4470400"/>
          <p14:tracePt t="5691" x="2227263" y="4470400"/>
          <p14:tracePt t="5779" x="2235200" y="4470400"/>
          <p14:tracePt t="5804" x="2243138" y="4470400"/>
          <p14:tracePt t="5843" x="2243138" y="4478338"/>
          <p14:tracePt t="5923" x="2243138" y="4495800"/>
          <p14:tracePt t="5932" x="2243138" y="4503738"/>
          <p14:tracePt t="5955" x="2227263" y="4513263"/>
          <p14:tracePt t="5971" x="2200275" y="4521200"/>
          <p14:tracePt t="5979" x="2184400" y="4538663"/>
          <p14:tracePt t="5987" x="2166938" y="4538663"/>
          <p14:tracePt t="5996" x="2159000" y="4538663"/>
          <p14:tracePt t="6003" x="2149475" y="4538663"/>
          <p14:tracePt t="6011" x="2133600" y="4538663"/>
          <p14:tracePt t="6107" x="2124075" y="4538663"/>
          <p14:tracePt t="6139" x="2108200" y="4538663"/>
          <p14:tracePt t="6149" x="2108200" y="4529138"/>
          <p14:tracePt t="6165" x="2098675" y="4529138"/>
          <p14:tracePt t="6171" x="2082800" y="4529138"/>
          <p14:tracePt t="6179" x="2082800" y="4521200"/>
          <p14:tracePt t="6187" x="2065338" y="4503738"/>
          <p14:tracePt t="6199" x="2047875" y="4495800"/>
          <p14:tracePt t="6211" x="2039938" y="4495800"/>
          <p14:tracePt t="6219" x="2030413" y="4495800"/>
          <p14:tracePt t="6299" x="2022475" y="4495800"/>
          <p14:tracePt t="6316" x="2022475" y="4486275"/>
          <p14:tracePt t="6323" x="2014538" y="4478338"/>
          <p14:tracePt t="6339" x="2005013" y="4478338"/>
          <p14:tracePt t="6355" x="1997075" y="4478338"/>
          <p14:tracePt t="6404" x="1989138" y="4478338"/>
          <p14:tracePt t="6419" x="1979613" y="4470400"/>
          <p14:tracePt t="6468" x="1971675" y="4470400"/>
          <p14:tracePt t="6476" x="1963738" y="4460875"/>
          <p14:tracePt t="6492" x="1963738" y="4452938"/>
          <p14:tracePt t="6501" x="1946275" y="4452938"/>
          <p14:tracePt t="6507" x="1938338" y="4445000"/>
          <p14:tracePt t="6532" x="1938338" y="4435475"/>
          <p14:tracePt t="6555" x="1928813" y="4435475"/>
          <p14:tracePt t="6611" x="1920875" y="4427538"/>
          <p14:tracePt t="6619" x="1911350" y="4419600"/>
          <p14:tracePt t="6628" x="1911350" y="4410075"/>
          <p14:tracePt t="6635" x="1903413" y="4410075"/>
          <p14:tracePt t="6652" x="1903413" y="4394200"/>
          <p14:tracePt t="6659" x="1895475" y="4394200"/>
          <p14:tracePt t="6675" x="1895475" y="4384675"/>
          <p14:tracePt t="6683" x="1895475" y="4359275"/>
          <p14:tracePt t="6707" x="1895475" y="4351338"/>
          <p14:tracePt t="6715" x="1895475" y="4341813"/>
          <p14:tracePt t="6723" x="1895475" y="4333875"/>
          <p14:tracePt t="6732" x="1895475" y="4325938"/>
          <p14:tracePt t="6739" x="1903413" y="4308475"/>
          <p14:tracePt t="6749" x="1911350" y="4308475"/>
          <p14:tracePt t="6755" x="1911350" y="4283075"/>
          <p14:tracePt t="6781" x="1938338" y="4257675"/>
          <p14:tracePt t="6787" x="1946275" y="4249738"/>
          <p14:tracePt t="6803" x="1963738" y="4240213"/>
          <p14:tracePt t="6811" x="1979613" y="4224338"/>
          <p14:tracePt t="6819" x="1997075" y="4214813"/>
          <p14:tracePt t="6827" x="2022475" y="4206875"/>
          <p14:tracePt t="6835" x="2047875" y="4197350"/>
          <p14:tracePt t="6843" x="2065338" y="4197350"/>
          <p14:tracePt t="6852" x="2098675" y="4181475"/>
          <p14:tracePt t="6860" x="2124075" y="4171950"/>
          <p14:tracePt t="6875" x="2133600" y="4171950"/>
          <p14:tracePt t="6884" x="2149475" y="4171950"/>
          <p14:tracePt t="6891" x="2159000" y="4171950"/>
          <p14:tracePt t="6899" x="2174875" y="4171950"/>
          <p14:tracePt t="6908" x="2184400" y="4171950"/>
          <p14:tracePt t="6916" x="2200275" y="4171950"/>
          <p14:tracePt t="6923" x="2227263" y="4171950"/>
          <p14:tracePt t="6939" x="2235200" y="4171950"/>
          <p14:tracePt t="6950" x="2252663" y="4171950"/>
          <p14:tracePt t="6955" x="2260600" y="4171950"/>
          <p14:tracePt t="6966" x="2268538" y="4181475"/>
          <p14:tracePt t="6971" x="2278063" y="4181475"/>
          <p14:tracePt t="6982" x="2278063" y="4189413"/>
          <p14:tracePt t="6987" x="2286000" y="4206875"/>
          <p14:tracePt t="6999" x="2293938" y="4206875"/>
          <p14:tracePt t="7003" x="2303463" y="4224338"/>
          <p14:tracePt t="7011" x="2303463" y="4232275"/>
          <p14:tracePt t="7019" x="2311400" y="4240213"/>
          <p14:tracePt t="7043" x="2328863" y="4257675"/>
          <p14:tracePt t="7051" x="2328863" y="4265613"/>
          <p14:tracePt t="7083" x="2328863" y="4275138"/>
          <p14:tracePt t="7115" x="2328863" y="4283075"/>
          <p14:tracePt t="7139" x="2328863" y="4291013"/>
          <p14:tracePt t="7149" x="2328863" y="4300538"/>
          <p14:tracePt t="7155" x="2328863" y="4308475"/>
          <p14:tracePt t="7187" x="2328863" y="4325938"/>
          <p14:tracePt t="7211" x="2328863" y="4333875"/>
          <p14:tracePt t="7452" x="2319338" y="4341813"/>
          <p14:tracePt t="7476" x="2319338" y="4351338"/>
          <p14:tracePt t="7491" x="2311400" y="4359275"/>
          <p14:tracePt t="7531" x="2303463" y="4359275"/>
          <p14:tracePt t="7563" x="2293938" y="4368800"/>
          <p14:tracePt t="7587" x="2278063" y="4368800"/>
          <p14:tracePt t="7651" x="2268538" y="4368800"/>
          <p14:tracePt t="7707" x="2260600" y="4368800"/>
          <p14:tracePt t="7788" x="2252663" y="4368800"/>
          <p14:tracePt t="7811" x="2243138" y="4368800"/>
          <p14:tracePt t="7844" x="2235200" y="4368800"/>
          <p14:tracePt t="7883" x="2227263" y="4368800"/>
          <p14:tracePt t="7891" x="2217738" y="4368800"/>
          <p14:tracePt t="7916" x="2209800" y="4368800"/>
          <p14:tracePt t="8019" x="2200275" y="4368800"/>
          <p14:tracePt t="8219" x="2184400" y="4368800"/>
          <p14:tracePt t="8244" x="2184400" y="4359275"/>
          <p14:tracePt t="8308" x="2174875" y="4359275"/>
          <p14:tracePt t="8316" x="2166938" y="4359275"/>
          <p14:tracePt t="9251" x="2184400" y="4359275"/>
          <p14:tracePt t="9259" x="2319338" y="4359275"/>
          <p14:tracePt t="9267" x="2430463" y="4359275"/>
          <p14:tracePt t="9275" x="2557463" y="4359275"/>
          <p14:tracePt t="9283" x="2693988" y="4368800"/>
          <p14:tracePt t="9291" x="2820988" y="4384675"/>
          <p14:tracePt t="9299" x="2949575" y="4394200"/>
          <p14:tracePt t="9307" x="3059113" y="4394200"/>
          <p14:tracePt t="9315" x="3178175" y="4427538"/>
          <p14:tracePt t="9323" x="3263900" y="4427538"/>
          <p14:tracePt t="9332" x="3348038" y="4435475"/>
          <p14:tracePt t="9339" x="3408363" y="4435475"/>
          <p14:tracePt t="9349" x="3459163" y="4435475"/>
          <p14:tracePt t="9355" x="3492500" y="4435475"/>
          <p14:tracePt t="9365" x="3535363" y="4435475"/>
          <p14:tracePt t="9371" x="3578225" y="4435475"/>
          <p14:tracePt t="9382" x="3603625" y="4435475"/>
          <p14:tracePt t="9387" x="3629025" y="4435475"/>
          <p14:tracePt t="9398" x="3646488" y="4435475"/>
          <p14:tracePt t="9403" x="3679825" y="4435475"/>
          <p14:tracePt t="9415" x="3697288" y="4435475"/>
          <p14:tracePt t="9419" x="3722688" y="4435475"/>
          <p14:tracePt t="9427" x="3781425" y="4435475"/>
          <p14:tracePt t="9435" x="3875088" y="4452938"/>
          <p14:tracePt t="9443" x="3968750" y="4460875"/>
          <p14:tracePt t="9451" x="4079875" y="4495800"/>
          <p14:tracePt t="9459" x="4181475" y="4503738"/>
          <p14:tracePt t="9467" x="4308475" y="4521200"/>
          <p14:tracePt t="9475" x="4452938" y="4546600"/>
          <p14:tracePt t="9483" x="4579938" y="4554538"/>
          <p14:tracePt t="9491" x="4691063" y="4564063"/>
          <p14:tracePt t="9499" x="4792663" y="4579938"/>
          <p14:tracePt t="9507" x="4868863" y="4579938"/>
          <p14:tracePt t="9516" x="4937125" y="4579938"/>
          <p14:tracePt t="9523" x="4962525" y="4579938"/>
          <p14:tracePt t="9532" x="5005388" y="4579938"/>
          <p14:tracePt t="9539" x="5030788" y="4579938"/>
          <p14:tracePt t="9548" x="5064125" y="4579938"/>
          <p14:tracePt t="9555" x="5081588" y="4579938"/>
          <p14:tracePt t="9565" x="5091113" y="4579938"/>
          <p14:tracePt t="9571" x="5099050" y="4579938"/>
          <p14:tracePt t="9582" x="5106988" y="4579938"/>
          <p14:tracePt t="9598" x="5116513" y="4579938"/>
          <p14:tracePt t="9603" x="5124450" y="4579938"/>
          <p14:tracePt t="9616" x="5132388" y="4572000"/>
          <p14:tracePt t="9619" x="5132388" y="4564063"/>
          <p14:tracePt t="9627" x="5141913" y="4564063"/>
          <p14:tracePt t="9635" x="5157788" y="4564063"/>
          <p14:tracePt t="9643" x="5157788" y="4554538"/>
          <p14:tracePt t="9651" x="5175250" y="4546600"/>
          <p14:tracePt t="9659" x="5200650" y="4538663"/>
          <p14:tracePt t="9675" x="5208588" y="4529138"/>
          <p14:tracePt t="9699" x="5226050" y="4529138"/>
          <p14:tracePt t="9747" x="5243513" y="4521200"/>
          <p14:tracePt t="9755" x="5276850" y="4521200"/>
          <p14:tracePt t="9764" x="5319713" y="4521200"/>
          <p14:tracePt t="9771" x="5362575" y="4521200"/>
          <p14:tracePt t="9782" x="5387975" y="4513263"/>
          <p14:tracePt t="9787" x="5438775" y="4513263"/>
          <p14:tracePt t="9798" x="5489575" y="4495800"/>
          <p14:tracePt t="9803" x="5591175" y="4478338"/>
          <p14:tracePt t="9815" x="5727700" y="4470400"/>
          <p14:tracePt t="9819" x="5965825" y="4470400"/>
          <p14:tracePt t="9827" x="6313488" y="4470400"/>
          <p14:tracePt t="9835" x="6865938" y="4452938"/>
          <p14:tracePt t="9843" x="7299325" y="4452938"/>
          <p14:tracePt t="9851" x="7758113" y="4452938"/>
          <p14:tracePt t="9860" x="8259763" y="4394200"/>
          <p14:tracePt t="9867" x="8616950" y="4351338"/>
          <p14:tracePt t="9875" x="9007475" y="4283075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단일 연결 리스트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삭제 </a:t>
            </a:r>
            <a:r>
              <a:rPr lang="en-US" altLang="ko-KR" sz="1700" b="1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Delete</a:t>
            </a:r>
            <a:r>
              <a:rPr lang="en-US" altLang="ko-KR" sz="1700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(index)</a:t>
            </a:r>
          </a:p>
        </p:txBody>
      </p:sp>
      <p:pic>
        <p:nvPicPr>
          <p:cNvPr id="18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DEBC272B-05EC-2F41-9693-7FA2758FF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50576" y="1166337"/>
            <a:ext cx="335280" cy="335280"/>
          </a:xfrm>
          <a:prstGeom prst="rect">
            <a:avLst/>
          </a:prstGeom>
          <a:noFill/>
        </p:spPr>
      </p:pic>
      <p:sp>
        <p:nvSpPr>
          <p:cNvPr id="19" name="TextBox 36">
            <a:extLst>
              <a:ext uri="{FF2B5EF4-FFF2-40B4-BE49-F238E27FC236}">
                <a16:creationId xmlns:a16="http://schemas.microsoft.com/office/drawing/2014/main" id="{A9A58FA9-C611-9B4D-B030-C1D56AF21853}"/>
              </a:ext>
            </a:extLst>
          </p:cNvPr>
          <p:cNvSpPr txBox="1"/>
          <p:nvPr/>
        </p:nvSpPr>
        <p:spPr>
          <a:xfrm>
            <a:off x="772030" y="1175861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B077C6-2B7C-40B5-8CF4-72927339A1A8}"/>
              </a:ext>
            </a:extLst>
          </p:cNvPr>
          <p:cNvSpPr txBox="1"/>
          <p:nvPr/>
        </p:nvSpPr>
        <p:spPr>
          <a:xfrm>
            <a:off x="1114444" y="1797590"/>
            <a:ext cx="5210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1) </a:t>
            </a:r>
            <a:r>
              <a:rPr kumimoji="1" lang="ko-KR" altLang="en-US" sz="1200" b="1" dirty="0"/>
              <a:t>연결 리스트가 비어 있는지 확인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BC5389-8A9B-429A-8F81-01790B418DBB}"/>
              </a:ext>
            </a:extLst>
          </p:cNvPr>
          <p:cNvSpPr txBox="1"/>
          <p:nvPr/>
        </p:nvSpPr>
        <p:spPr>
          <a:xfrm>
            <a:off x="1114444" y="2352760"/>
            <a:ext cx="8029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2) </a:t>
            </a:r>
            <a:r>
              <a:rPr kumimoji="1" lang="ko-KR" altLang="en-US" sz="1200" b="1" dirty="0"/>
              <a:t>연결 리스트가 비어 있지 않다면</a:t>
            </a:r>
            <a:r>
              <a:rPr kumimoji="1" lang="en-US" altLang="ko-KR" sz="1200" b="1" dirty="0"/>
              <a:t>, </a:t>
            </a:r>
            <a:r>
              <a:rPr kumimoji="1" lang="ko-KR" altLang="en-US" sz="1200" b="1" dirty="0"/>
              <a:t>연결 리스트를 순차적으로 돌면서 </a:t>
            </a:r>
            <a:r>
              <a:rPr kumimoji="1" lang="en-US" altLang="ko-KR" sz="1200" b="1" dirty="0" err="1"/>
              <a:t>pre_node</a:t>
            </a:r>
            <a:r>
              <a:rPr kumimoji="1" lang="ko-KR" altLang="en-US" sz="1200" b="1" dirty="0"/>
              <a:t>와 </a:t>
            </a:r>
            <a:r>
              <a:rPr kumimoji="1" lang="en-US" altLang="ko-KR" sz="1200" b="1" dirty="0" err="1"/>
              <a:t>cur_node</a:t>
            </a:r>
            <a:r>
              <a:rPr kumimoji="1" lang="ko-KR" altLang="en-US" sz="1200" b="1" dirty="0"/>
              <a:t>를 갱신하고</a:t>
            </a:r>
            <a:r>
              <a:rPr kumimoji="1" lang="en-US" altLang="ko-KR" sz="1200" b="1" dirty="0"/>
              <a:t>,</a:t>
            </a:r>
          </a:p>
          <a:p>
            <a:r>
              <a:rPr kumimoji="1" lang="en-US" altLang="ko-KR" sz="1200" b="1" dirty="0"/>
              <a:t>    </a:t>
            </a:r>
            <a:r>
              <a:rPr kumimoji="1" lang="ko-KR" altLang="en-US" sz="1200" b="1" dirty="0"/>
              <a:t>이를 이용하여 원하는 </a:t>
            </a:r>
            <a:r>
              <a:rPr kumimoji="1" lang="en-US" altLang="ko-KR" sz="1200" b="1" dirty="0"/>
              <a:t>index</a:t>
            </a:r>
            <a:r>
              <a:rPr kumimoji="1" lang="ko-KR" altLang="en-US" sz="1200" b="1" dirty="0"/>
              <a:t>에 해당하는 노드를 삭제한다</a:t>
            </a:r>
            <a:r>
              <a:rPr kumimoji="1" lang="en-US" altLang="ko-KR" sz="1200" b="1" dirty="0"/>
              <a:t>.</a:t>
            </a:r>
          </a:p>
          <a:p>
            <a:r>
              <a:rPr kumimoji="1" lang="ko-KR" altLang="en-US" sz="1200" b="1" dirty="0"/>
              <a:t>  </a:t>
            </a:r>
            <a:r>
              <a:rPr kumimoji="1" lang="en-US" altLang="ko-KR" sz="1200" b="1" dirty="0"/>
              <a:t> </a:t>
            </a:r>
            <a:endParaRPr kumimoji="1" lang="ko-KR" altLang="en-US" sz="12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8450FC-25DB-43D8-BDB6-47A439ED2157}"/>
              </a:ext>
            </a:extLst>
          </p:cNvPr>
          <p:cNvSpPr txBox="1"/>
          <p:nvPr/>
        </p:nvSpPr>
        <p:spPr>
          <a:xfrm>
            <a:off x="6215756" y="4755137"/>
            <a:ext cx="7645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/>
              <a:t>Tail node</a:t>
            </a:r>
            <a:endParaRPr kumimoji="1" lang="ko-KR" altLang="en-US" sz="1200" b="1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B13D7CD-2248-43E5-AE88-A0EA8A7B1926}"/>
              </a:ext>
            </a:extLst>
          </p:cNvPr>
          <p:cNvGrpSpPr/>
          <p:nvPr/>
        </p:nvGrpSpPr>
        <p:grpSpPr>
          <a:xfrm>
            <a:off x="4479255" y="4186964"/>
            <a:ext cx="1047750" cy="230953"/>
            <a:chOff x="1943100" y="1962150"/>
            <a:chExt cx="1568450" cy="406400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5FDAC85-2B53-409E-A0F4-4A90239591E0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A25A67E-CBB6-4B58-96E2-51BB7ECD6297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peach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A60CFEA-FE64-4482-975A-0E7917706B41}"/>
              </a:ext>
            </a:extLst>
          </p:cNvPr>
          <p:cNvCxnSpPr>
            <a:cxnSpLocks/>
          </p:cNvCxnSpPr>
          <p:nvPr/>
        </p:nvCxnSpPr>
        <p:spPr>
          <a:xfrm>
            <a:off x="5368255" y="4304027"/>
            <a:ext cx="658621" cy="0"/>
          </a:xfrm>
          <a:prstGeom prst="straightConnector1">
            <a:avLst/>
          </a:prstGeom>
          <a:ln w="19050">
            <a:solidFill>
              <a:srgbClr val="1044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7489C1E-8C77-46A8-BBA1-0785B50F22E5}"/>
              </a:ext>
            </a:extLst>
          </p:cNvPr>
          <p:cNvGrpSpPr/>
          <p:nvPr/>
        </p:nvGrpSpPr>
        <p:grpSpPr>
          <a:xfrm>
            <a:off x="6097292" y="4184935"/>
            <a:ext cx="1047750" cy="230953"/>
            <a:chOff x="1943100" y="1962150"/>
            <a:chExt cx="1568450" cy="406400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AC17301-D0DE-4322-8ABA-C13BD60ECCBA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36B5543-7DA6-4B1E-B1BC-E835DE7A0004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apple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03655B1-2A39-4AF4-97B9-1BC5DEB7646A}"/>
              </a:ext>
            </a:extLst>
          </p:cNvPr>
          <p:cNvCxnSpPr>
            <a:cxnSpLocks/>
          </p:cNvCxnSpPr>
          <p:nvPr/>
        </p:nvCxnSpPr>
        <p:spPr>
          <a:xfrm>
            <a:off x="6986292" y="4301998"/>
            <a:ext cx="658621" cy="0"/>
          </a:xfrm>
          <a:prstGeom prst="straightConnector1">
            <a:avLst/>
          </a:prstGeom>
          <a:ln w="19050">
            <a:solidFill>
              <a:srgbClr val="10448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FC29B26-4D78-4999-B61E-D5049A55E64A}"/>
              </a:ext>
            </a:extLst>
          </p:cNvPr>
          <p:cNvSpPr txBox="1"/>
          <p:nvPr/>
        </p:nvSpPr>
        <p:spPr>
          <a:xfrm>
            <a:off x="7644913" y="4163498"/>
            <a:ext cx="518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rgbClr val="104486"/>
                </a:solidFill>
                <a:highlight>
                  <a:srgbClr val="FFFF00"/>
                </a:highlight>
              </a:rPr>
              <a:t>NULL</a:t>
            </a:r>
            <a:endParaRPr kumimoji="1" lang="ko-KR" altLang="en-US" sz="1200" b="1" dirty="0">
              <a:solidFill>
                <a:srgbClr val="104486"/>
              </a:solidFill>
              <a:highlight>
                <a:srgbClr val="FFFF00"/>
              </a:highlight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6C75F93-8C2A-4764-82BF-0C229900DCFF}"/>
              </a:ext>
            </a:extLst>
          </p:cNvPr>
          <p:cNvGrpSpPr/>
          <p:nvPr/>
        </p:nvGrpSpPr>
        <p:grpSpPr>
          <a:xfrm>
            <a:off x="1281818" y="4196585"/>
            <a:ext cx="1047750" cy="230953"/>
            <a:chOff x="1943100" y="1962150"/>
            <a:chExt cx="1568450" cy="4064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44A260E-33A1-44D0-8D4E-62375F1268DA}"/>
                </a:ext>
              </a:extLst>
            </p:cNvPr>
            <p:cNvSpPr/>
            <p:nvPr/>
          </p:nvSpPr>
          <p:spPr>
            <a:xfrm>
              <a:off x="1943100" y="1962150"/>
              <a:ext cx="15684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21557E8-1267-479C-9C4A-D58AE10C14F2}"/>
                </a:ext>
              </a:extLst>
            </p:cNvPr>
            <p:cNvSpPr/>
            <p:nvPr/>
          </p:nvSpPr>
          <p:spPr>
            <a:xfrm>
              <a:off x="1943100" y="1962150"/>
              <a:ext cx="781050" cy="406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mango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BE214F7-C93F-467E-B9F3-D82533F0BDB2}"/>
              </a:ext>
            </a:extLst>
          </p:cNvPr>
          <p:cNvCxnSpPr>
            <a:cxnSpLocks/>
          </p:cNvCxnSpPr>
          <p:nvPr/>
        </p:nvCxnSpPr>
        <p:spPr>
          <a:xfrm flipV="1">
            <a:off x="2009416" y="4304027"/>
            <a:ext cx="2324057" cy="8034"/>
          </a:xfrm>
          <a:prstGeom prst="straightConnector1">
            <a:avLst/>
          </a:prstGeom>
          <a:ln w="19050">
            <a:solidFill>
              <a:srgbClr val="E735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20607D3-28E8-42FB-8D8C-1AE1F03871A9}"/>
              </a:ext>
            </a:extLst>
          </p:cNvPr>
          <p:cNvSpPr txBox="1"/>
          <p:nvPr/>
        </p:nvSpPr>
        <p:spPr>
          <a:xfrm>
            <a:off x="1393872" y="4755137"/>
            <a:ext cx="8803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/>
              <a:t>Head node</a:t>
            </a:r>
            <a:endParaRPr kumimoji="1" lang="ko-KR" altLang="en-US" sz="1200" b="1" dirty="0"/>
          </a:p>
        </p:txBody>
      </p:sp>
      <p:sp>
        <p:nvSpPr>
          <p:cNvPr id="3" name="화살표: 위로 구부러짐 2">
            <a:extLst>
              <a:ext uri="{FF2B5EF4-FFF2-40B4-BE49-F238E27FC236}">
                <a16:creationId xmlns:a16="http://schemas.microsoft.com/office/drawing/2014/main" id="{9B7C1335-AE8A-46BB-B845-F2D5C81DC30D}"/>
              </a:ext>
            </a:extLst>
          </p:cNvPr>
          <p:cNvSpPr/>
          <p:nvPr/>
        </p:nvSpPr>
        <p:spPr>
          <a:xfrm flipV="1">
            <a:off x="2274241" y="3721459"/>
            <a:ext cx="833681" cy="39290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9681E00-9320-46E6-8718-81E58A77F2D3}"/>
              </a:ext>
            </a:extLst>
          </p:cNvPr>
          <p:cNvSpPr txBox="1"/>
          <p:nvPr/>
        </p:nvSpPr>
        <p:spPr>
          <a:xfrm>
            <a:off x="1956501" y="3228711"/>
            <a:ext cx="1622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 err="1">
                <a:solidFill>
                  <a:schemeClr val="accent1"/>
                </a:solidFill>
              </a:rPr>
              <a:t>pre_node</a:t>
            </a:r>
            <a:r>
              <a:rPr kumimoji="1" lang="en-US" altLang="ko-KR" sz="1200" b="1" dirty="0">
                <a:solidFill>
                  <a:schemeClr val="accent1"/>
                </a:solidFill>
              </a:rPr>
              <a:t> = mango </a:t>
            </a:r>
          </a:p>
          <a:p>
            <a:r>
              <a:rPr kumimoji="1" lang="en-US" altLang="ko-KR" sz="1200" b="1" dirty="0" err="1">
                <a:solidFill>
                  <a:schemeClr val="accent1"/>
                </a:solidFill>
              </a:rPr>
              <a:t>cur_node</a:t>
            </a:r>
            <a:r>
              <a:rPr kumimoji="1" lang="en-US" altLang="ko-KR" sz="1200" b="1" dirty="0">
                <a:solidFill>
                  <a:schemeClr val="accent1"/>
                </a:solidFill>
              </a:rPr>
              <a:t> = orange</a:t>
            </a:r>
            <a:endParaRPr kumimoji="1" lang="ko-KR" altLang="en-US" sz="1200" b="1" dirty="0">
              <a:solidFill>
                <a:schemeClr val="accent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F1DB5D-46DB-470D-AB02-6196120A5277}"/>
              </a:ext>
            </a:extLst>
          </p:cNvPr>
          <p:cNvSpPr txBox="1"/>
          <p:nvPr/>
        </p:nvSpPr>
        <p:spPr>
          <a:xfrm>
            <a:off x="1671477" y="441588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2">
                    <a:lumMod val="50000"/>
                  </a:schemeClr>
                </a:solidFill>
              </a:rPr>
              <a:t>0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C421144-8E7C-4298-B2D0-A68ADEFD67AF}"/>
              </a:ext>
            </a:extLst>
          </p:cNvPr>
          <p:cNvSpPr txBox="1"/>
          <p:nvPr/>
        </p:nvSpPr>
        <p:spPr>
          <a:xfrm>
            <a:off x="4856123" y="441588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2">
                    <a:lumMod val="50000"/>
                  </a:schemeClr>
                </a:solidFill>
              </a:rPr>
              <a:t>2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D84E568-53FA-4628-AB00-0F0F32781A5C}"/>
              </a:ext>
            </a:extLst>
          </p:cNvPr>
          <p:cNvSpPr txBox="1"/>
          <p:nvPr/>
        </p:nvSpPr>
        <p:spPr>
          <a:xfrm>
            <a:off x="6488576" y="441588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>
                <a:solidFill>
                  <a:schemeClr val="bg2">
                    <a:lumMod val="50000"/>
                  </a:schemeClr>
                </a:solidFill>
              </a:rPr>
              <a:t>3</a:t>
            </a:r>
            <a:endParaRPr kumimoji="1" lang="ko-KR" altLang="en-US" sz="1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645E09-59F3-4417-BAE1-F5C4C77D304A}"/>
              </a:ext>
            </a:extLst>
          </p:cNvPr>
          <p:cNvSpPr txBox="1"/>
          <p:nvPr/>
        </p:nvSpPr>
        <p:spPr>
          <a:xfrm>
            <a:off x="1184020" y="2993238"/>
            <a:ext cx="2796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Ex ) 1</a:t>
            </a:r>
            <a:r>
              <a:rPr kumimoji="1" lang="ko-KR" altLang="en-US" sz="1200" dirty="0"/>
              <a:t>번째 </a:t>
            </a:r>
            <a:r>
              <a:rPr kumimoji="1" lang="en-US" altLang="ko-KR" sz="1200" dirty="0"/>
              <a:t>index </a:t>
            </a:r>
            <a:r>
              <a:rPr kumimoji="1" lang="ko-KR" altLang="en-US" sz="1200" dirty="0"/>
              <a:t>에 해당하는 노드 삭제</a:t>
            </a:r>
            <a:r>
              <a:rPr kumimoji="1" lang="en-US" altLang="ko-KR" sz="1200" dirty="0"/>
              <a:t>!</a:t>
            </a:r>
            <a:endParaRPr kumimoji="1" lang="ko-KR" altLang="en-US" sz="1200" dirty="0"/>
          </a:p>
        </p:txBody>
      </p:sp>
      <p:pic>
        <p:nvPicPr>
          <p:cNvPr id="33" name="오디오 32">
            <a:hlinkClick r:id="" action="ppaction://media"/>
            <a:extLst>
              <a:ext uri="{FF2B5EF4-FFF2-40B4-BE49-F238E27FC236}">
                <a16:creationId xmlns:a16="http://schemas.microsoft.com/office/drawing/2014/main" id="{99FB9AE1-189F-412F-917E-B640B35E75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2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82"/>
    </mc:Choice>
    <mc:Fallback xmlns="">
      <p:transition spd="slow" advTm="6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24" x="4665663" y="4554538"/>
          <p14:tracePt t="514" x="4665663" y="4564063"/>
          <p14:tracePt t="530" x="4665663" y="4572000"/>
          <p14:tracePt t="578" x="4648200" y="4579938"/>
          <p14:tracePt t="636" x="4648200" y="4589463"/>
          <p14:tracePt t="668" x="4640263" y="4589463"/>
          <p14:tracePt t="674" x="4630738" y="4597400"/>
          <p14:tracePt t="794" x="4605338" y="4572000"/>
          <p14:tracePt t="802" x="4605338" y="4554538"/>
          <p14:tracePt t="810" x="4605338" y="4538663"/>
          <p14:tracePt t="819" x="4597400" y="4503738"/>
          <p14:tracePt t="826" x="4597400" y="4470400"/>
          <p14:tracePt t="836" x="4589463" y="4435475"/>
          <p14:tracePt t="842" x="4589463" y="4394200"/>
          <p14:tracePt t="852" x="4579938" y="4359275"/>
          <p14:tracePt t="858" x="4579938" y="4333875"/>
          <p14:tracePt t="869" x="4572000" y="4300538"/>
          <p14:tracePt t="874" x="4564063" y="4291013"/>
          <p14:tracePt t="885" x="4564063" y="4275138"/>
          <p14:tracePt t="890" x="4554538" y="4257675"/>
          <p14:tracePt t="898" x="4554538" y="4240213"/>
          <p14:tracePt t="914" x="4554538" y="4232275"/>
          <p14:tracePt t="922" x="4554538" y="4224338"/>
          <p14:tracePt t="962" x="4554538" y="4214813"/>
          <p14:tracePt t="1050" x="4546600" y="4206875"/>
          <p14:tracePt t="1058" x="4529138" y="4214813"/>
          <p14:tracePt t="1067" x="4513263" y="4232275"/>
          <p14:tracePt t="1074" x="4503738" y="4249738"/>
          <p14:tracePt t="1086" x="4486275" y="4283075"/>
          <p14:tracePt t="1090" x="4470400" y="4333875"/>
          <p14:tracePt t="1098" x="4460875" y="4359275"/>
          <p14:tracePt t="1106" x="4445000" y="4376738"/>
          <p14:tracePt t="1114" x="4445000" y="4394200"/>
          <p14:tracePt t="1122" x="4445000" y="4402138"/>
          <p14:tracePt t="1138" x="4445000" y="4410075"/>
          <p14:tracePt t="1154" x="4445000" y="4427538"/>
          <p14:tracePt t="1178" x="4445000" y="4435475"/>
          <p14:tracePt t="1186" x="4445000" y="4445000"/>
          <p14:tracePt t="1194" x="4445000" y="4452938"/>
          <p14:tracePt t="1202" x="4445000" y="4470400"/>
          <p14:tracePt t="1210" x="4445000" y="4478338"/>
          <p14:tracePt t="1219" x="4445000" y="4486275"/>
          <p14:tracePt t="1226" x="4452938" y="4495800"/>
          <p14:tracePt t="1258" x="4452938" y="4503738"/>
          <p14:tracePt t="1306" x="4460875" y="4503738"/>
          <p14:tracePt t="1314" x="4478338" y="4503738"/>
          <p14:tracePt t="1322" x="4495800" y="4503738"/>
          <p14:tracePt t="1330" x="4513263" y="4503738"/>
          <p14:tracePt t="1338" x="4538663" y="4503738"/>
          <p14:tracePt t="1346" x="4554538" y="4503738"/>
          <p14:tracePt t="1354" x="4572000" y="4503738"/>
          <p14:tracePt t="1362" x="4597400" y="4503738"/>
          <p14:tracePt t="1370" x="4614863" y="4503738"/>
          <p14:tracePt t="1378" x="4630738" y="4503738"/>
          <p14:tracePt t="1386" x="4665663" y="4503738"/>
          <p14:tracePt t="1394" x="4691063" y="4503738"/>
          <p14:tracePt t="1402" x="4724400" y="4503738"/>
          <p14:tracePt t="1410" x="4767263" y="4503738"/>
          <p14:tracePt t="1419" x="4810125" y="4503738"/>
          <p14:tracePt t="1426" x="4868863" y="4503738"/>
          <p14:tracePt t="1435" x="4929188" y="4503738"/>
          <p14:tracePt t="1442" x="4972050" y="4503738"/>
          <p14:tracePt t="1452" x="5013325" y="4503738"/>
          <p14:tracePt t="1458" x="5056188" y="4503738"/>
          <p14:tracePt t="1469" x="5099050" y="4503738"/>
          <p14:tracePt t="1474" x="5157788" y="4503738"/>
          <p14:tracePt t="1486" x="5235575" y="4503738"/>
          <p14:tracePt t="1490" x="5302250" y="4503738"/>
          <p14:tracePt t="1502" x="5413375" y="4503738"/>
          <p14:tracePt t="1506" x="5524500" y="4503738"/>
          <p14:tracePt t="1514" x="5626100" y="4503738"/>
          <p14:tracePt t="1522" x="5727700" y="4521200"/>
          <p14:tracePt t="1530" x="5813425" y="4538663"/>
          <p14:tracePt t="1538" x="5846763" y="4538663"/>
          <p14:tracePt t="1546" x="5872163" y="4538663"/>
          <p14:tracePt t="1714" x="5872163" y="4521200"/>
          <p14:tracePt t="1722" x="5864225" y="4513263"/>
          <p14:tracePt t="1730" x="5838825" y="4478338"/>
          <p14:tracePt t="1738" x="5821363" y="4452938"/>
          <p14:tracePt t="1746" x="5795963" y="4419600"/>
          <p14:tracePt t="1754" x="5788025" y="4394200"/>
          <p14:tracePt t="1762" x="5761038" y="4359275"/>
          <p14:tracePt t="1770" x="5745163" y="4341813"/>
          <p14:tracePt t="1778" x="5719763" y="4308475"/>
          <p14:tracePt t="1786" x="5710238" y="4291013"/>
          <p14:tracePt t="1794" x="5702300" y="4265613"/>
          <p14:tracePt t="1802" x="5694363" y="4257675"/>
          <p14:tracePt t="1810" x="5684838" y="4232275"/>
          <p14:tracePt t="1819" x="5676900" y="4224338"/>
          <p14:tracePt t="1826" x="5668963" y="4214813"/>
          <p14:tracePt t="1835" x="5668963" y="4197350"/>
          <p14:tracePt t="1842" x="5659438" y="4189413"/>
          <p14:tracePt t="1868" x="5651500" y="4181475"/>
          <p14:tracePt t="1890" x="5641975" y="4171950"/>
          <p14:tracePt t="1906" x="5641975" y="4164013"/>
          <p14:tracePt t="1914" x="5626100" y="4156075"/>
          <p14:tracePt t="1922" x="5608638" y="4156075"/>
          <p14:tracePt t="1930" x="5608638" y="4146550"/>
          <p14:tracePt t="1938" x="5575300" y="4146550"/>
          <p14:tracePt t="1946" x="5549900" y="4146550"/>
          <p14:tracePt t="1954" x="5532438" y="4146550"/>
          <p14:tracePt t="1962" x="5497513" y="4146550"/>
          <p14:tracePt t="1970" x="5456238" y="4146550"/>
          <p14:tracePt t="1978" x="5387975" y="4146550"/>
          <p14:tracePt t="1986" x="5302250" y="4146550"/>
          <p14:tracePt t="1994" x="5192713" y="4146550"/>
          <p14:tracePt t="2002" x="5048250" y="4146550"/>
          <p14:tracePt t="2019" x="4810125" y="4146550"/>
          <p14:tracePt t="2026" x="4708525" y="4146550"/>
          <p14:tracePt t="2036" x="4648200" y="4146550"/>
          <p14:tracePt t="2042" x="4605338" y="4146550"/>
          <p14:tracePt t="2052" x="4597400" y="4146550"/>
          <p14:tracePt t="2266" x="4589463" y="4156075"/>
          <p14:tracePt t="2274" x="4589463" y="4189413"/>
          <p14:tracePt t="2282" x="4589463" y="4232275"/>
          <p14:tracePt t="2290" x="4589463" y="4265613"/>
          <p14:tracePt t="2303" x="4589463" y="4291013"/>
          <p14:tracePt t="2306" x="4589463" y="4333875"/>
          <p14:tracePt t="2314" x="4589463" y="4384675"/>
          <p14:tracePt t="2322" x="4597400" y="4394200"/>
          <p14:tracePt t="2330" x="4597400" y="4419600"/>
          <p14:tracePt t="2338" x="4605338" y="4435475"/>
          <p14:tracePt t="2354" x="4605338" y="4445000"/>
          <p14:tracePt t="2570" x="4605338" y="4452938"/>
          <p14:tracePt t="2586" x="4605338" y="4460875"/>
          <p14:tracePt t="2602" x="4605338" y="4470400"/>
          <p14:tracePt t="2634" x="4605338" y="4478338"/>
          <p14:tracePt t="2778" x="4630738" y="4486275"/>
          <p14:tracePt t="2787" x="4640263" y="4486275"/>
          <p14:tracePt t="2794" x="4665663" y="4486275"/>
          <p14:tracePt t="2804" x="4683125" y="4486275"/>
          <p14:tracePt t="2810" x="4699000" y="4486275"/>
          <p14:tracePt t="2819" x="4749800" y="4478338"/>
          <p14:tracePt t="2826" x="4810125" y="4460875"/>
          <p14:tracePt t="2836" x="4860925" y="4460875"/>
          <p14:tracePt t="2842" x="4937125" y="4460875"/>
          <p14:tracePt t="2852" x="4997450" y="4460875"/>
          <p14:tracePt t="2858" x="5022850" y="4460875"/>
          <p14:tracePt t="2868" x="5048250" y="4460875"/>
          <p14:tracePt t="2874" x="5081588" y="4460875"/>
          <p14:tracePt t="2890" x="5106988" y="4460875"/>
          <p14:tracePt t="2902" x="5116513" y="4460875"/>
          <p14:tracePt t="2906" x="5141913" y="4460875"/>
          <p14:tracePt t="2914" x="5149850" y="4460875"/>
          <p14:tracePt t="2922" x="5157788" y="4460875"/>
          <p14:tracePt t="2930" x="5175250" y="4460875"/>
          <p14:tracePt t="2938" x="5183188" y="4460875"/>
          <p14:tracePt t="2946" x="5200650" y="4460875"/>
          <p14:tracePt t="2954" x="5218113" y="4460875"/>
          <p14:tracePt t="2970" x="5243513" y="4460875"/>
          <p14:tracePt t="3002" x="5251450" y="4460875"/>
          <p14:tracePt t="3026" x="5268913" y="4460875"/>
          <p14:tracePt t="3035" x="5276850" y="4460875"/>
          <p14:tracePt t="3042" x="5294313" y="4460875"/>
          <p14:tracePt t="3052" x="5302250" y="4460875"/>
          <p14:tracePt t="3083" x="5311775" y="4460875"/>
          <p14:tracePt t="3154" x="5327650" y="4460875"/>
          <p14:tracePt t="3162" x="5345113" y="4460875"/>
          <p14:tracePt t="3170" x="5353050" y="4460875"/>
          <p14:tracePt t="3186" x="5362575" y="4470400"/>
          <p14:tracePt t="3250" x="5370513" y="4470400"/>
          <p14:tracePt t="3267" x="5380038" y="4470400"/>
          <p14:tracePt t="3290" x="5387975" y="4470400"/>
          <p14:tracePt t="3314" x="5395913" y="4470400"/>
          <p14:tracePt t="3330" x="5405438" y="4470400"/>
          <p14:tracePt t="3354" x="5413375" y="4460875"/>
          <p14:tracePt t="3482" x="5421313" y="4452938"/>
          <p14:tracePt t="3506" x="5421313" y="4445000"/>
          <p14:tracePt t="3514" x="5421313" y="4435475"/>
          <p14:tracePt t="3522" x="5421313" y="4427538"/>
          <p14:tracePt t="3530" x="5421313" y="4419600"/>
          <p14:tracePt t="3538" x="5421313" y="4410075"/>
          <p14:tracePt t="3546" x="5421313" y="4402138"/>
          <p14:tracePt t="3562" x="5421313" y="4384675"/>
          <p14:tracePt t="3570" x="5421313" y="4376738"/>
          <p14:tracePt t="3586" x="5421313" y="4368800"/>
          <p14:tracePt t="3594" x="5421313" y="4359275"/>
          <p14:tracePt t="3602" x="5413375" y="4341813"/>
          <p14:tracePt t="3610" x="5405438" y="4325938"/>
          <p14:tracePt t="3619" x="5405438" y="4316413"/>
          <p14:tracePt t="3626" x="5395913" y="4308475"/>
          <p14:tracePt t="3652" x="5387975" y="4300538"/>
          <p14:tracePt t="3706" x="5380038" y="4291013"/>
          <p14:tracePt t="3794" x="5370513" y="4291013"/>
          <p14:tracePt t="3802" x="5345113" y="4291013"/>
          <p14:tracePt t="3810" x="5337175" y="4291013"/>
          <p14:tracePt t="3818" x="5302250" y="4291013"/>
          <p14:tracePt t="3826" x="5251450" y="4291013"/>
          <p14:tracePt t="3835" x="5208588" y="4291013"/>
          <p14:tracePt t="3842" x="5149850" y="4291013"/>
          <p14:tracePt t="3852" x="5048250" y="4291013"/>
          <p14:tracePt t="3858" x="4954588" y="4291013"/>
          <p14:tracePt t="3868" x="4852988" y="4291013"/>
          <p14:tracePt t="3874" x="4767263" y="4291013"/>
          <p14:tracePt t="3884" x="4683125" y="4291013"/>
          <p14:tracePt t="3890" x="4622800" y="4291013"/>
          <p14:tracePt t="3902" x="4589463" y="4291013"/>
          <p14:tracePt t="3906" x="4579938" y="4291013"/>
          <p14:tracePt t="3918" x="4564063" y="4291013"/>
          <p14:tracePt t="3922" x="4554538" y="4291013"/>
          <p14:tracePt t="3930" x="4538663" y="4283075"/>
          <p14:tracePt t="4146" x="4538663" y="4300538"/>
          <p14:tracePt t="4154" x="4538663" y="4325938"/>
          <p14:tracePt t="4162" x="4538663" y="4351338"/>
          <p14:tracePt t="4170" x="4538663" y="4359275"/>
          <p14:tracePt t="4178" x="4538663" y="4394200"/>
          <p14:tracePt t="4186" x="4538663" y="4402138"/>
          <p14:tracePt t="4194" x="4538663" y="4419600"/>
          <p14:tracePt t="4202" x="4538663" y="4435475"/>
          <p14:tracePt t="4210" x="4538663" y="4452938"/>
          <p14:tracePt t="4219" x="4546600" y="4478338"/>
          <p14:tracePt t="4226" x="4546600" y="4486275"/>
          <p14:tracePt t="4235" x="4546600" y="4495800"/>
          <p14:tracePt t="4242" x="4546600" y="4503738"/>
          <p14:tracePt t="4258" x="4546600" y="4521200"/>
          <p14:tracePt t="4714" x="4564063" y="4529138"/>
          <p14:tracePt t="4722" x="4589463" y="4529138"/>
          <p14:tracePt t="4731" x="4614863" y="4529138"/>
          <p14:tracePt t="4738" x="4640263" y="4529138"/>
          <p14:tracePt t="4747" x="4673600" y="4529138"/>
          <p14:tracePt t="4754" x="4708525" y="4529138"/>
          <p14:tracePt t="4762" x="4733925" y="4529138"/>
          <p14:tracePt t="4771" x="4759325" y="4529138"/>
          <p14:tracePt t="4778" x="4802188" y="4529138"/>
          <p14:tracePt t="4786" x="4835525" y="4529138"/>
          <p14:tracePt t="4794" x="4878388" y="4529138"/>
          <p14:tracePt t="4802" x="4929188" y="4529138"/>
          <p14:tracePt t="4810" x="4962525" y="4529138"/>
          <p14:tracePt t="4818" x="5005388" y="4529138"/>
          <p14:tracePt t="4826" x="5056188" y="4538663"/>
          <p14:tracePt t="4835" x="5073650" y="4538663"/>
          <p14:tracePt t="4842" x="5091113" y="4538663"/>
          <p14:tracePt t="4851" x="5099050" y="4538663"/>
          <p14:tracePt t="5690" x="5064125" y="4521200"/>
          <p14:tracePt t="5698" x="5013325" y="4470400"/>
          <p14:tracePt t="5706" x="4962525" y="4419600"/>
          <p14:tracePt t="5715" x="4886325" y="4333875"/>
          <p14:tracePt t="5722" x="4843463" y="4300538"/>
          <p14:tracePt t="5730" x="4792663" y="4257675"/>
          <p14:tracePt t="5738" x="4699000" y="4197350"/>
          <p14:tracePt t="5746" x="4564063" y="4095750"/>
          <p14:tracePt t="5754" x="4249738" y="3892550"/>
          <p14:tracePt t="5762" x="3773488" y="3662363"/>
          <p14:tracePt t="5770" x="3127375" y="3373438"/>
          <p14:tracePt t="5778" x="2455863" y="3109913"/>
          <p14:tracePt t="5786" x="1682750" y="2855913"/>
          <p14:tracePt t="5794" x="960438" y="2633663"/>
          <p14:tracePt t="5802" x="458788" y="2422525"/>
          <p14:tracePt t="5810" x="76200" y="2252663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pic>
        <p:nvPicPr>
          <p:cNvPr id="4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5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7" name="TextBox 43"/>
          <p:cNvSpPr txBox="1">
            <a:spLocks noChangeAspect="1"/>
          </p:cNvSpPr>
          <p:nvPr/>
        </p:nvSpPr>
        <p:spPr>
          <a:xfrm>
            <a:off x="651909" y="1155306"/>
            <a:ext cx="316112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sp>
        <p:nvSpPr>
          <p:cNvPr id="8" name="TextBox 36"/>
          <p:cNvSpPr txBox="1"/>
          <p:nvPr/>
        </p:nvSpPr>
        <p:spPr>
          <a:xfrm>
            <a:off x="841351" y="1708404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이중 연결 리스트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42"/>
          <p:cNvSpPr txBox="1"/>
          <p:nvPr/>
        </p:nvSpPr>
        <p:spPr>
          <a:xfrm>
            <a:off x="1193780" y="1717930"/>
            <a:ext cx="5919832" cy="3231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단일 연결 리스트의 탐색 기능을 개선한 자료구조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7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B283F35D-71D0-924A-A2E2-899FEEA1E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41351" y="2499431"/>
            <a:ext cx="335280" cy="335280"/>
          </a:xfrm>
          <a:prstGeom prst="rect">
            <a:avLst/>
          </a:prstGeom>
          <a:noFill/>
        </p:spPr>
      </p:pic>
      <p:sp>
        <p:nvSpPr>
          <p:cNvPr id="18" name="TextBox 36">
            <a:extLst>
              <a:ext uri="{FF2B5EF4-FFF2-40B4-BE49-F238E27FC236}">
                <a16:creationId xmlns:a16="http://schemas.microsoft.com/office/drawing/2014/main" id="{3B27CA74-1A33-5D4D-9C3C-66CC83EBA8DD}"/>
              </a:ext>
            </a:extLst>
          </p:cNvPr>
          <p:cNvSpPr txBox="1"/>
          <p:nvPr/>
        </p:nvSpPr>
        <p:spPr>
          <a:xfrm>
            <a:off x="860400" y="2508955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sp>
        <p:nvSpPr>
          <p:cNvPr id="19" name="TextBox 42">
            <a:extLst>
              <a:ext uri="{FF2B5EF4-FFF2-40B4-BE49-F238E27FC236}">
                <a16:creationId xmlns:a16="http://schemas.microsoft.com/office/drawing/2014/main" id="{B99A1521-C23D-744C-A62D-DAC45655E36C}"/>
              </a:ext>
            </a:extLst>
          </p:cNvPr>
          <p:cNvSpPr txBox="1"/>
          <p:nvPr/>
        </p:nvSpPr>
        <p:spPr>
          <a:xfrm>
            <a:off x="1212829" y="2480765"/>
            <a:ext cx="5919832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단일 연결 리스트의 노드가 다음 </a:t>
            </a:r>
            <a:r>
              <a:rPr lang="ko-KR" altLang="en-US" sz="1500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노드뿐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만 아니라 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이전 노드를 가리키는 포인터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 갖고 있음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pic>
        <p:nvPicPr>
          <p:cNvPr id="20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99E8486F-09F3-A944-9E9C-B6F9A7E20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41351" y="4070148"/>
            <a:ext cx="335280" cy="335280"/>
          </a:xfrm>
          <a:prstGeom prst="rect">
            <a:avLst/>
          </a:prstGeom>
          <a:noFill/>
        </p:spPr>
      </p:pic>
      <p:sp>
        <p:nvSpPr>
          <p:cNvPr id="21" name="TextBox 36">
            <a:extLst>
              <a:ext uri="{FF2B5EF4-FFF2-40B4-BE49-F238E27FC236}">
                <a16:creationId xmlns:a16="http://schemas.microsoft.com/office/drawing/2014/main" id="{7A4A6C32-ED1E-9B4C-850A-9B25F21FE0C3}"/>
              </a:ext>
            </a:extLst>
          </p:cNvPr>
          <p:cNvSpPr txBox="1"/>
          <p:nvPr/>
        </p:nvSpPr>
        <p:spPr>
          <a:xfrm>
            <a:off x="860400" y="4079672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</a:p>
        </p:txBody>
      </p:sp>
      <p:sp>
        <p:nvSpPr>
          <p:cNvPr id="22" name="TextBox 42">
            <a:extLst>
              <a:ext uri="{FF2B5EF4-FFF2-40B4-BE49-F238E27FC236}">
                <a16:creationId xmlns:a16="http://schemas.microsoft.com/office/drawing/2014/main" id="{CEA762C2-D937-D845-A8E7-9B62E892E424}"/>
              </a:ext>
            </a:extLst>
          </p:cNvPr>
          <p:cNvSpPr txBox="1"/>
          <p:nvPr/>
        </p:nvSpPr>
        <p:spPr>
          <a:xfrm>
            <a:off x="1217479" y="4094959"/>
            <a:ext cx="5919832" cy="3231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단일 연결 리스트와는 달리 </a:t>
            </a:r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양방향 탐색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가능함</a:t>
            </a:r>
            <a:r>
              <a:rPr lang="en-US" altLang="ko-KR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B17782-B84D-7A48-9B8C-83BC722818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578" y="4549931"/>
            <a:ext cx="6244844" cy="1106795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3469079" y="3078382"/>
            <a:ext cx="2205843" cy="871390"/>
            <a:chOff x="3050774" y="3017120"/>
            <a:chExt cx="2205843" cy="871390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E3B17782-B84D-7A48-9B8C-83BC722818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27" t="13140" r="34097" b="12588"/>
            <a:stretch/>
          </p:blipFill>
          <p:spPr>
            <a:xfrm>
              <a:off x="3165074" y="3066474"/>
              <a:ext cx="1978025" cy="822036"/>
            </a:xfrm>
            <a:prstGeom prst="rect">
              <a:avLst/>
            </a:prstGeom>
          </p:spPr>
        </p:pic>
        <p:sp>
          <p:nvSpPr>
            <p:cNvPr id="3" name="직사각형 2"/>
            <p:cNvSpPr/>
            <p:nvPr/>
          </p:nvSpPr>
          <p:spPr>
            <a:xfrm>
              <a:off x="3050774" y="3017120"/>
              <a:ext cx="631825" cy="4298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4624792" y="3452589"/>
              <a:ext cx="631825" cy="4298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4" name="오디오 23">
            <a:hlinkClick r:id="" action="ppaction://media"/>
            <a:extLst>
              <a:ext uri="{FF2B5EF4-FFF2-40B4-BE49-F238E27FC236}">
                <a16:creationId xmlns:a16="http://schemas.microsoft.com/office/drawing/2014/main" id="{0FF9F65A-58FD-4B11-9133-2511DB4C89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08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44"/>
    </mc:Choice>
    <mc:Fallback xmlns="">
      <p:transition spd="slow" advTm="184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4" x="2192338" y="628650"/>
          <p14:tracePt t="373" x="2209800" y="722313"/>
          <p14:tracePt t="380" x="2252663" y="952500"/>
          <p14:tracePt t="389" x="2336800" y="1241425"/>
          <p14:tracePt t="396" x="2371725" y="1411288"/>
          <p14:tracePt t="405" x="2397125" y="1546225"/>
          <p14:tracePt t="412" x="2413000" y="1665288"/>
          <p14:tracePt t="423" x="2413000" y="1758950"/>
          <p14:tracePt t="428" x="2413000" y="1809750"/>
          <p14:tracePt t="439" x="2413000" y="1852613"/>
          <p14:tracePt t="444" x="2413000" y="1895475"/>
          <p14:tracePt t="457" x="2413000" y="1938338"/>
          <p14:tracePt t="460" x="2413000" y="1971675"/>
          <p14:tracePt t="473" x="2405063" y="2005013"/>
          <p14:tracePt t="476" x="2405063" y="2039938"/>
          <p14:tracePt t="488" x="2397125" y="2055813"/>
          <p14:tracePt t="492" x="2387600" y="2090738"/>
          <p14:tracePt t="500" x="2371725" y="2124075"/>
          <p14:tracePt t="508" x="2371725" y="2149475"/>
          <p14:tracePt t="517" x="2362200" y="2184400"/>
          <p14:tracePt t="526" x="2354263" y="2227263"/>
          <p14:tracePt t="532" x="2336800" y="2278063"/>
          <p14:tracePt t="541" x="2336800" y="2293938"/>
          <p14:tracePt t="548" x="2336800" y="2319338"/>
          <p14:tracePt t="558" x="2328863" y="2344738"/>
          <p14:tracePt t="575" x="2328863" y="2354263"/>
          <p14:tracePt t="596" x="2328863" y="2371725"/>
          <p14:tracePt t="804" x="2319338" y="2371725"/>
          <p14:tracePt t="821" x="2311400" y="2371725"/>
          <p14:tracePt t="972" x="2303463" y="2371725"/>
          <p14:tracePt t="980" x="2293938" y="2336800"/>
          <p14:tracePt t="988" x="2293938" y="2278063"/>
          <p14:tracePt t="996" x="2293938" y="2192338"/>
          <p14:tracePt t="1005" x="2293938" y="2149475"/>
          <p14:tracePt t="1012" x="2293938" y="2141538"/>
          <p14:tracePt t="2301" x="2293938" y="2149475"/>
          <p14:tracePt t="2309" x="2293938" y="2159000"/>
          <p14:tracePt t="2316" x="2293938" y="2166938"/>
          <p14:tracePt t="2324" x="2286000" y="2174875"/>
          <p14:tracePt t="2332" x="2286000" y="2184400"/>
          <p14:tracePt t="2340" x="2278063" y="2184400"/>
          <p14:tracePt t="2349" x="2278063" y="2200275"/>
          <p14:tracePt t="2356" x="2268538" y="2227263"/>
          <p14:tracePt t="2372" x="2252663" y="2260600"/>
          <p14:tracePt t="2380" x="2243138" y="2268538"/>
          <p14:tracePt t="2388" x="2235200" y="2286000"/>
          <p14:tracePt t="2397" x="2235200" y="2293938"/>
          <p14:tracePt t="2405" x="2217738" y="2303463"/>
          <p14:tracePt t="2412" x="2209800" y="2311400"/>
          <p14:tracePt t="2421" x="2209800" y="2328863"/>
          <p14:tracePt t="2444" x="2200275" y="2328863"/>
          <p14:tracePt t="2471" x="2184400" y="2336800"/>
          <p14:tracePt t="2645" x="2184400" y="2344738"/>
          <p14:tracePt t="2965" x="2184400" y="2354263"/>
          <p14:tracePt t="2990" x="2184400" y="2362200"/>
          <p14:tracePt t="2997" x="2184400" y="2371725"/>
          <p14:tracePt t="3029" x="2192338" y="2371725"/>
          <p14:tracePt t="3044" x="2200275" y="2379663"/>
          <p14:tracePt t="3054" x="2209800" y="2379663"/>
          <p14:tracePt t="3070" x="2227263" y="2387600"/>
          <p14:tracePt t="3076" x="2227263" y="2397125"/>
          <p14:tracePt t="3084" x="2235200" y="2397125"/>
          <p14:tracePt t="3092" x="2243138" y="2397125"/>
          <p14:tracePt t="3104" x="2252663" y="2405063"/>
          <p14:tracePt t="3116" x="2268538" y="2413000"/>
          <p14:tracePt t="3124" x="2278063" y="2422525"/>
          <p14:tracePt t="3132" x="2278063" y="2430463"/>
          <p14:tracePt t="3140" x="2286000" y="2430463"/>
          <p14:tracePt t="3148" x="2303463" y="2447925"/>
          <p14:tracePt t="3156" x="2311400" y="2455863"/>
          <p14:tracePt t="3172" x="2319338" y="2463800"/>
          <p14:tracePt t="3180" x="2336800" y="2489200"/>
          <p14:tracePt t="3196" x="2344738" y="2489200"/>
          <p14:tracePt t="3245" x="2354263" y="2489200"/>
          <p14:tracePt t="3341" x="2362200" y="2498725"/>
          <p14:tracePt t="3501" x="2371725" y="2506663"/>
          <p14:tracePt t="3508" x="2379663" y="2516188"/>
          <p14:tracePt t="3516" x="2379663" y="2524125"/>
          <p14:tracePt t="3524" x="2387600" y="2532063"/>
          <p14:tracePt t="3532" x="2405063" y="2541588"/>
          <p14:tracePt t="5589" x="2413000" y="2549525"/>
          <p14:tracePt t="5796" x="2430463" y="2549525"/>
          <p14:tracePt t="5804" x="2430463" y="2557463"/>
          <p14:tracePt t="5813" x="2438400" y="2557463"/>
          <p14:tracePt t="5821" x="2473325" y="2582863"/>
          <p14:tracePt t="5828" x="2516188" y="2600325"/>
          <p14:tracePt t="5837" x="2541588" y="2625725"/>
          <p14:tracePt t="5844" x="2566988" y="2643188"/>
          <p14:tracePt t="5853" x="2600325" y="2676525"/>
          <p14:tracePt t="5860" x="2625725" y="2701925"/>
          <p14:tracePt t="5870" x="2651125" y="2744788"/>
          <p14:tracePt t="5876" x="2668588" y="2762250"/>
          <p14:tracePt t="5887" x="2693988" y="2805113"/>
          <p14:tracePt t="5892" x="2711450" y="2838450"/>
          <p14:tracePt t="5904" x="2727325" y="2863850"/>
          <p14:tracePt t="5908" x="2736850" y="2871788"/>
          <p14:tracePt t="5920" x="2744788" y="2897188"/>
          <p14:tracePt t="5924" x="2744788" y="2914650"/>
          <p14:tracePt t="5932" x="2762250" y="2932113"/>
          <p14:tracePt t="5940" x="2770188" y="2940050"/>
          <p14:tracePt t="5948" x="2770188" y="2957513"/>
          <p14:tracePt t="5964" x="2770188" y="2990850"/>
          <p14:tracePt t="5972" x="2778125" y="2990850"/>
          <p14:tracePt t="5980" x="2778125" y="3016250"/>
          <p14:tracePt t="6004" x="2778125" y="3025775"/>
          <p14:tracePt t="6021" x="2778125" y="3041650"/>
          <p14:tracePt t="6037" x="2778125" y="3051175"/>
          <p14:tracePt t="6044" x="2778125" y="3059113"/>
          <p14:tracePt t="6054" x="2778125" y="3067050"/>
          <p14:tracePt t="6060" x="2778125" y="3084513"/>
          <p14:tracePt t="6070" x="2778125" y="3109913"/>
          <p14:tracePt t="6087" x="2778125" y="3127375"/>
          <p14:tracePt t="6092" x="2778125" y="3135313"/>
          <p14:tracePt t="6104" x="2778125" y="3152775"/>
          <p14:tracePt t="6108" x="2778125" y="3170238"/>
          <p14:tracePt t="6120" x="2778125" y="3178175"/>
          <p14:tracePt t="6139" x="2770188" y="3211513"/>
          <p14:tracePt t="6150" x="2762250" y="3246438"/>
          <p14:tracePt t="6156" x="2762250" y="3254375"/>
          <p14:tracePt t="6164" x="2762250" y="3271838"/>
          <p14:tracePt t="6173" x="2762250" y="3279775"/>
          <p14:tracePt t="6180" x="2762250" y="3289300"/>
          <p14:tracePt t="6196" x="2752725" y="3297238"/>
          <p14:tracePt t="6205" x="2752725" y="3305175"/>
          <p14:tracePt t="6228" x="2752725" y="3314700"/>
          <p14:tracePt t="6253" x="2736850" y="3330575"/>
          <p14:tracePt t="6420" x="2727325" y="3330575"/>
          <p14:tracePt t="6444" x="2711450" y="3330575"/>
          <p14:tracePt t="6460" x="2693988" y="3330575"/>
          <p14:tracePt t="6470" x="2676525" y="3322638"/>
          <p14:tracePt t="6476" x="2668588" y="3314700"/>
          <p14:tracePt t="6484" x="2660650" y="3314700"/>
          <p14:tracePt t="6492" x="2651125" y="3305175"/>
          <p14:tracePt t="6684" x="2651125" y="3314700"/>
          <p14:tracePt t="6692" x="2651125" y="3340100"/>
          <p14:tracePt t="6701" x="2651125" y="3355975"/>
          <p14:tracePt t="6708" x="2651125" y="3390900"/>
          <p14:tracePt t="6720" x="2651125" y="3408363"/>
          <p14:tracePt t="6725" x="2651125" y="3424238"/>
          <p14:tracePt t="6732" x="2651125" y="3441700"/>
          <p14:tracePt t="6740" x="2651125" y="3449638"/>
          <p14:tracePt t="6748" x="2651125" y="3467100"/>
          <p14:tracePt t="6757" x="2651125" y="3475038"/>
          <p14:tracePt t="6764" x="2651125" y="3484563"/>
          <p14:tracePt t="6772" x="2651125" y="3492500"/>
          <p14:tracePt t="6780" x="2651125" y="3502025"/>
          <p14:tracePt t="6797" x="2651125" y="3517900"/>
          <p14:tracePt t="6804" x="2651125" y="3527425"/>
          <p14:tracePt t="6821" x="2651125" y="3535363"/>
          <p14:tracePt t="6837" x="2651125" y="3552825"/>
          <p14:tracePt t="11020" x="2651125" y="3527425"/>
          <p14:tracePt t="11028" x="2651125" y="3509963"/>
          <p14:tracePt t="11036" x="2668588" y="3475038"/>
          <p14:tracePt t="11044" x="2686050" y="3449638"/>
          <p14:tracePt t="11053" x="2693988" y="3433763"/>
          <p14:tracePt t="11060" x="2719388" y="3408363"/>
          <p14:tracePt t="11070" x="2727325" y="3390900"/>
          <p14:tracePt t="11076" x="2752725" y="3348038"/>
          <p14:tracePt t="11086" x="2762250" y="3340100"/>
          <p14:tracePt t="11092" x="2770188" y="3314700"/>
          <p14:tracePt t="11102" x="2787650" y="3305175"/>
          <p14:tracePt t="11108" x="2805113" y="3289300"/>
          <p14:tracePt t="11119" x="2813050" y="3279775"/>
          <p14:tracePt t="11125" x="2830513" y="3271838"/>
          <p14:tracePt t="11285" x="2855913" y="3263900"/>
          <p14:tracePt t="11293" x="2871788" y="3254375"/>
          <p14:tracePt t="11308" x="2906713" y="3246438"/>
          <p14:tracePt t="11318" x="2922588" y="3238500"/>
          <p14:tracePt t="11324" x="2949575" y="3238500"/>
          <p14:tracePt t="11336" x="2982913" y="3238500"/>
          <p14:tracePt t="11340" x="3033713" y="3228975"/>
          <p14:tracePt t="11352" x="3067050" y="3228975"/>
          <p14:tracePt t="11356" x="3101975" y="3228975"/>
          <p14:tracePt t="11365" x="3119438" y="3228975"/>
          <p14:tracePt t="11372" x="3160713" y="3228975"/>
          <p14:tracePt t="11380" x="3203575" y="3228975"/>
          <p14:tracePt t="11388" x="3254375" y="3228975"/>
          <p14:tracePt t="11397" x="3297238" y="3228975"/>
          <p14:tracePt t="11404" x="3340100" y="3228975"/>
          <p14:tracePt t="11412" x="3373438" y="3228975"/>
          <p14:tracePt t="11420" x="3408363" y="3228975"/>
          <p14:tracePt t="11428" x="3416300" y="3238500"/>
          <p14:tracePt t="11436" x="3441700" y="3246438"/>
          <p14:tracePt t="11444" x="3475038" y="3246438"/>
          <p14:tracePt t="11453" x="3484563" y="3254375"/>
          <p14:tracePt t="11460" x="3492500" y="3254375"/>
          <p14:tracePt t="11469" x="3509963" y="3263900"/>
          <p14:tracePt t="11502" x="3527425" y="3271838"/>
          <p14:tracePt t="11508" x="3535363" y="3279775"/>
          <p14:tracePt t="11525" x="3543300" y="3279775"/>
          <p14:tracePt t="11536" x="3552825" y="3279775"/>
          <p14:tracePt t="11564" x="3560763" y="3279775"/>
          <p14:tracePt t="11580" x="3568700" y="3279775"/>
          <p14:tracePt t="11588" x="3586163" y="3279775"/>
          <p14:tracePt t="11596" x="3603625" y="3279775"/>
          <p14:tracePt t="11604" x="3619500" y="3279775"/>
          <p14:tracePt t="11612" x="3646488" y="3279775"/>
          <p14:tracePt t="11620" x="3662363" y="3271838"/>
          <p14:tracePt t="11628" x="3679825" y="3271838"/>
          <p14:tracePt t="11636" x="3687763" y="3271838"/>
          <p14:tracePt t="11645" x="3705225" y="3246438"/>
          <p14:tracePt t="11653" x="3722688" y="3238500"/>
          <p14:tracePt t="11660" x="3738563" y="3228975"/>
          <p14:tracePt t="11669" x="3756025" y="3221038"/>
          <p14:tracePt t="11686" x="3781425" y="3211513"/>
          <p14:tracePt t="11692" x="3790950" y="3211513"/>
          <p14:tracePt t="11702" x="3806825" y="3203575"/>
          <p14:tracePt t="11708" x="3824288" y="3203575"/>
          <p14:tracePt t="11719" x="3832225" y="3203575"/>
          <p14:tracePt t="11724" x="3841750" y="3203575"/>
          <p14:tracePt t="11736" x="3857625" y="3203575"/>
          <p14:tracePt t="11740" x="3867150" y="3203575"/>
          <p14:tracePt t="11756" x="3900488" y="3203575"/>
          <p14:tracePt t="11764" x="3908425" y="3203575"/>
          <p14:tracePt t="11772" x="3943350" y="3203575"/>
          <p14:tracePt t="11780" x="3976688" y="3203575"/>
          <p14:tracePt t="11788" x="4019550" y="3203575"/>
          <p14:tracePt t="11796" x="4079875" y="3203575"/>
          <p14:tracePt t="11804" x="4121150" y="3203575"/>
          <p14:tracePt t="11812" x="4164013" y="3203575"/>
          <p14:tracePt t="11821" x="4197350" y="3203575"/>
          <p14:tracePt t="11828" x="4214813" y="3195638"/>
          <p14:tracePt t="11836" x="4232275" y="3195638"/>
          <p14:tracePt t="11853" x="4257675" y="3178175"/>
          <p14:tracePt t="11860" x="4265613" y="3170238"/>
          <p14:tracePt t="11876" x="4283075" y="3170238"/>
          <p14:tracePt t="11886" x="4316413" y="3170238"/>
          <p14:tracePt t="11892" x="4341813" y="3170238"/>
          <p14:tracePt t="11902" x="4384675" y="3170238"/>
          <p14:tracePt t="11908" x="4419600" y="3170238"/>
          <p14:tracePt t="11919" x="4445000" y="3170238"/>
          <p14:tracePt t="11924" x="4470400" y="3170238"/>
          <p14:tracePt t="11936" x="4495800" y="3170238"/>
          <p14:tracePt t="11953" x="4538663" y="3160713"/>
          <p14:tracePt t="11957" x="4554538" y="3160713"/>
          <p14:tracePt t="11964" x="4579938" y="3160713"/>
          <p14:tracePt t="11972" x="4605338" y="3160713"/>
          <p14:tracePt t="11981" x="4622800" y="3160713"/>
          <p14:tracePt t="11988" x="4648200" y="3160713"/>
          <p14:tracePt t="11996" x="4657725" y="3160713"/>
          <p14:tracePt t="12004" x="4683125" y="3160713"/>
          <p14:tracePt t="12012" x="4691063" y="3160713"/>
          <p14:tracePt t="12029" x="4699000" y="3160713"/>
          <p14:tracePt t="12036" x="4716463" y="3160713"/>
          <p14:tracePt t="12052" x="4724400" y="3160713"/>
          <p14:tracePt t="12060" x="4741863" y="3160713"/>
          <p14:tracePt t="12069" x="4759325" y="3160713"/>
          <p14:tracePt t="12076" x="4792663" y="3160713"/>
          <p14:tracePt t="12086" x="4827588" y="3160713"/>
          <p14:tracePt t="12093" x="4878388" y="3160713"/>
          <p14:tracePt t="12102" x="4962525" y="3160713"/>
          <p14:tracePt t="12108" x="5064125" y="3160713"/>
          <p14:tracePt t="12119" x="5175250" y="3160713"/>
          <p14:tracePt t="12124" x="5276850" y="3160713"/>
          <p14:tracePt t="12136" x="5387975" y="3160713"/>
          <p14:tracePt t="12140" x="5497513" y="3160713"/>
          <p14:tracePt t="12152" x="5600700" y="3160713"/>
          <p14:tracePt t="12157" x="5668963" y="3160713"/>
          <p14:tracePt t="12164" x="5727700" y="3160713"/>
          <p14:tracePt t="12172" x="5761038" y="3152775"/>
          <p14:tracePt t="12181" x="5770563" y="3152775"/>
          <p14:tracePt t="12477" x="5770563" y="3160713"/>
          <p14:tracePt t="12485" x="5753100" y="3178175"/>
          <p14:tracePt t="12492" x="5745163" y="3186113"/>
          <p14:tracePt t="12502" x="5727700" y="3211513"/>
          <p14:tracePt t="12518" x="5719763" y="3228975"/>
          <p14:tracePt t="12524" x="5710238" y="3246438"/>
          <p14:tracePt t="12541" x="5710238" y="3263900"/>
          <p14:tracePt t="12557" x="5710238" y="3279775"/>
          <p14:tracePt t="12564" x="5710238" y="3289300"/>
          <p14:tracePt t="12573" x="5710238" y="3297238"/>
          <p14:tracePt t="12580" x="5710238" y="3314700"/>
          <p14:tracePt t="12597" x="5710238" y="3340100"/>
          <p14:tracePt t="12604" x="5710238" y="3348038"/>
          <p14:tracePt t="12620" x="5710238" y="3365500"/>
          <p14:tracePt t="12628" x="5710238" y="3373438"/>
          <p14:tracePt t="12636" x="5710238" y="3398838"/>
          <p14:tracePt t="12644" x="5710238" y="3416300"/>
          <p14:tracePt t="12653" x="5710238" y="3433763"/>
          <p14:tracePt t="12661" x="5710238" y="3449638"/>
          <p14:tracePt t="12670" x="5710238" y="3484563"/>
          <p14:tracePt t="12676" x="5710238" y="3492500"/>
          <p14:tracePt t="12686" x="5710238" y="3527425"/>
          <p14:tracePt t="12692" x="5702300" y="3560763"/>
          <p14:tracePt t="12702" x="5702300" y="3594100"/>
          <p14:tracePt t="12708" x="5676900" y="3629025"/>
          <p14:tracePt t="12718" x="5668963" y="3662363"/>
          <p14:tracePt t="12724" x="5659438" y="3705225"/>
          <p14:tracePt t="12735" x="5616575" y="3773488"/>
          <p14:tracePt t="12740" x="5608638" y="3798888"/>
          <p14:tracePt t="12752" x="5575300" y="3867150"/>
          <p14:tracePt t="12757" x="5557838" y="3892550"/>
          <p14:tracePt t="12765" x="5549900" y="3908425"/>
          <p14:tracePt t="12772" x="5524500" y="3943350"/>
          <p14:tracePt t="12780" x="5507038" y="3968750"/>
          <p14:tracePt t="12788" x="5489575" y="3994150"/>
          <p14:tracePt t="12796" x="5481638" y="4019550"/>
          <p14:tracePt t="12804" x="5456238" y="4044950"/>
          <p14:tracePt t="12812" x="5430838" y="4070350"/>
          <p14:tracePt t="12820" x="5387975" y="4105275"/>
          <p14:tracePt t="12828" x="5353050" y="4146550"/>
          <p14:tracePt t="12836" x="5311775" y="4171950"/>
          <p14:tracePt t="12844" x="5276850" y="4206875"/>
          <p14:tracePt t="12852" x="5251450" y="4224338"/>
          <p14:tracePt t="12860" x="5200650" y="4275138"/>
          <p14:tracePt t="12869" x="5183188" y="4291013"/>
          <p14:tracePt t="12876" x="5132388" y="4325938"/>
          <p14:tracePt t="12885" x="5056188" y="4368800"/>
          <p14:tracePt t="12892" x="5005388" y="4394200"/>
          <p14:tracePt t="12902" x="4979988" y="4402138"/>
          <p14:tracePt t="12908" x="4911725" y="4427538"/>
          <p14:tracePt t="12919" x="4835525" y="4452938"/>
          <p14:tracePt t="12924" x="4775200" y="4470400"/>
          <p14:tracePt t="12936" x="4699000" y="4495800"/>
          <p14:tracePt t="12940" x="4614863" y="4503738"/>
          <p14:tracePt t="12952" x="4513263" y="4529138"/>
          <p14:tracePt t="12956" x="4419600" y="4538663"/>
          <p14:tracePt t="12964" x="4283075" y="4546600"/>
          <p14:tracePt t="12972" x="4197350" y="4564063"/>
          <p14:tracePt t="12980" x="4095750" y="4579938"/>
          <p14:tracePt t="12989" x="3994150" y="4589463"/>
          <p14:tracePt t="12996" x="3935413" y="4605338"/>
          <p14:tracePt t="13004" x="3849688" y="4614863"/>
          <p14:tracePt t="13012" x="3781425" y="4614863"/>
          <p14:tracePt t="13020" x="3697288" y="4640263"/>
          <p14:tracePt t="13028" x="3619500" y="4640263"/>
          <p14:tracePt t="13036" x="3517900" y="4640263"/>
          <p14:tracePt t="13044" x="3449638" y="4640263"/>
          <p14:tracePt t="13052" x="3365500" y="4640263"/>
          <p14:tracePt t="13060" x="3297238" y="4640263"/>
          <p14:tracePt t="13069" x="3246438" y="4640263"/>
          <p14:tracePt t="13076" x="3178175" y="4648200"/>
          <p14:tracePt t="13086" x="3119438" y="4648200"/>
          <p14:tracePt t="13092" x="3076575" y="4648200"/>
          <p14:tracePt t="13102" x="3041650" y="4648200"/>
          <p14:tracePt t="13108" x="2990850" y="4648200"/>
          <p14:tracePt t="13119" x="2949575" y="4648200"/>
          <p14:tracePt t="13124" x="2906713" y="4648200"/>
          <p14:tracePt t="13135" x="2855913" y="4648200"/>
          <p14:tracePt t="13140" x="2813050" y="4648200"/>
          <p14:tracePt t="13152" x="2752725" y="4648200"/>
          <p14:tracePt t="13156" x="2711450" y="4648200"/>
          <p14:tracePt t="13169" x="2617788" y="4648200"/>
          <p14:tracePt t="13172" x="2566988" y="4648200"/>
          <p14:tracePt t="13180" x="2498725" y="4648200"/>
          <p14:tracePt t="13188" x="2455863" y="4648200"/>
          <p14:tracePt t="13196" x="2413000" y="4648200"/>
          <p14:tracePt t="13204" x="2371725" y="4648200"/>
          <p14:tracePt t="13212" x="2336800" y="4648200"/>
          <p14:tracePt t="13220" x="2303463" y="4648200"/>
          <p14:tracePt t="13228" x="2268538" y="4648200"/>
          <p14:tracePt t="13236" x="2227263" y="4648200"/>
          <p14:tracePt t="13244" x="2217738" y="4648200"/>
          <p14:tracePt t="13253" x="2174875" y="4648200"/>
          <p14:tracePt t="13260" x="2149475" y="4640263"/>
          <p14:tracePt t="13269" x="2141538" y="4640263"/>
          <p14:tracePt t="13276" x="2133600" y="4640263"/>
          <p14:tracePt t="13286" x="2116138" y="4640263"/>
          <p14:tracePt t="13292" x="2098675" y="4630738"/>
          <p14:tracePt t="13302" x="2082800" y="4630738"/>
          <p14:tracePt t="13308" x="2055813" y="4630738"/>
          <p14:tracePt t="13319" x="2030413" y="4630738"/>
          <p14:tracePt t="13324" x="1989138" y="4630738"/>
          <p14:tracePt t="13335" x="1963738" y="4622800"/>
          <p14:tracePt t="13340" x="1911350" y="4622800"/>
          <p14:tracePt t="13352" x="1878013" y="4605338"/>
          <p14:tracePt t="13356" x="1852613" y="4605338"/>
          <p14:tracePt t="13369" x="1819275" y="4597400"/>
          <p14:tracePt t="13372" x="1784350" y="4597400"/>
          <p14:tracePt t="13380" x="1751013" y="4597400"/>
          <p14:tracePt t="13388" x="1741488" y="4589463"/>
          <p14:tracePt t="13396" x="1700213" y="4589463"/>
          <p14:tracePt t="13404" x="1682750" y="4579938"/>
          <p14:tracePt t="13412" x="1665288" y="4579938"/>
          <p14:tracePt t="13556" x="1665288" y="4564063"/>
          <p14:tracePt t="13565" x="1690688" y="4554538"/>
          <p14:tracePt t="13572" x="1733550" y="4546600"/>
          <p14:tracePt t="13580" x="1766888" y="4546600"/>
          <p14:tracePt t="13588" x="1819275" y="4546600"/>
          <p14:tracePt t="13596" x="1885950" y="4546600"/>
          <p14:tracePt t="13605" x="1979613" y="4546600"/>
          <p14:tracePt t="13612" x="2065338" y="4546600"/>
          <p14:tracePt t="13620" x="2200275" y="4546600"/>
          <p14:tracePt t="13628" x="2311400" y="4546600"/>
          <p14:tracePt t="13636" x="2455863" y="4546600"/>
          <p14:tracePt t="13644" x="2582863" y="4546600"/>
          <p14:tracePt t="13653" x="2676525" y="4546600"/>
          <p14:tracePt t="13660" x="2778125" y="4546600"/>
          <p14:tracePt t="13669" x="2863850" y="4546600"/>
          <p14:tracePt t="13676" x="2922588" y="4546600"/>
          <p14:tracePt t="13685" x="2965450" y="4546600"/>
          <p14:tracePt t="13692" x="2990850" y="4546600"/>
          <p14:tracePt t="13701" x="3008313" y="4546600"/>
          <p14:tracePt t="13789" x="3016250" y="4546600"/>
          <p14:tracePt t="13804" x="3033713" y="4538663"/>
          <p14:tracePt t="13812" x="3033713" y="4529138"/>
          <p14:tracePt t="13821" x="3041650" y="4521200"/>
          <p14:tracePt t="13829" x="3059113" y="4513263"/>
          <p14:tracePt t="13845" x="3067050" y="4513263"/>
          <p14:tracePt t="13853" x="3084513" y="4503738"/>
          <p14:tracePt t="14189" x="3094038" y="4503738"/>
          <p14:tracePt t="14821" x="3101975" y="4503738"/>
          <p14:tracePt t="14829" x="3160713" y="4513263"/>
          <p14:tracePt t="14837" x="3238500" y="4538663"/>
          <p14:tracePt t="14845" x="3348038" y="4546600"/>
          <p14:tracePt t="14852" x="3502025" y="4546600"/>
          <p14:tracePt t="14860" x="3646488" y="4554538"/>
          <p14:tracePt t="14869" x="3816350" y="4554538"/>
          <p14:tracePt t="14877" x="3968750" y="4554538"/>
          <p14:tracePt t="14885" x="4113213" y="4554538"/>
          <p14:tracePt t="14893" x="4283075" y="4554538"/>
          <p14:tracePt t="14901" x="4419600" y="4554538"/>
          <p14:tracePt t="14908" x="4564063" y="4554538"/>
          <p14:tracePt t="14918" x="4691063" y="4554538"/>
          <p14:tracePt t="14924" x="4792663" y="4554538"/>
          <p14:tracePt t="14934" x="4835525" y="4554538"/>
          <p14:tracePt t="14940" x="4852988" y="4564063"/>
          <p14:tracePt t="14951" x="4868863" y="4564063"/>
          <p14:tracePt t="14956" x="4886325" y="4572000"/>
          <p14:tracePt t="15253" x="4886325" y="4579938"/>
          <p14:tracePt t="15261" x="4878388" y="4579938"/>
          <p14:tracePt t="15277" x="4860925" y="4579938"/>
          <p14:tracePt t="15286" x="4852988" y="4579938"/>
          <p14:tracePt t="15292" x="4843463" y="4589463"/>
          <p14:tracePt t="15302" x="4827588" y="4589463"/>
          <p14:tracePt t="15308" x="4818063" y="4589463"/>
          <p14:tracePt t="15319" x="4792663" y="4597400"/>
          <p14:tracePt t="15324" x="4775200" y="4597400"/>
          <p14:tracePt t="15335" x="4767263" y="4597400"/>
          <p14:tracePt t="15340" x="4733925" y="4597400"/>
          <p14:tracePt t="15351" x="4708525" y="4597400"/>
          <p14:tracePt t="15356" x="4683125" y="4597400"/>
          <p14:tracePt t="15368" x="4657725" y="4614863"/>
          <p14:tracePt t="15372" x="4622800" y="4614863"/>
          <p14:tracePt t="15380" x="4597400" y="4614863"/>
          <p14:tracePt t="15389" x="4572000" y="4614863"/>
          <p14:tracePt t="15396" x="4538663" y="4614863"/>
          <p14:tracePt t="15404" x="4495800" y="4614863"/>
          <p14:tracePt t="15412" x="4452938" y="4614863"/>
          <p14:tracePt t="15420" x="4394200" y="4614863"/>
          <p14:tracePt t="15428" x="4316413" y="4614863"/>
          <p14:tracePt t="15436" x="4249738" y="4614863"/>
          <p14:tracePt t="15444" x="4181475" y="4614863"/>
          <p14:tracePt t="15452" x="4121150" y="4614863"/>
          <p14:tracePt t="15460" x="4062413" y="4614863"/>
          <p14:tracePt t="15468" x="4019550" y="4614863"/>
          <p14:tracePt t="15476" x="3994150" y="4614863"/>
          <p14:tracePt t="15484" x="3976688" y="4614863"/>
          <p14:tracePt t="15492" x="3951288" y="4614863"/>
          <p14:tracePt t="15501" x="3925888" y="4614863"/>
          <p14:tracePt t="15508" x="3917950" y="4614863"/>
          <p14:tracePt t="15572" x="3908425" y="4614863"/>
          <p14:tracePt t="15596" x="3900488" y="4597400"/>
          <p14:tracePt t="15604" x="3900488" y="4589463"/>
          <p14:tracePt t="15612" x="3900488" y="4579938"/>
          <p14:tracePt t="15620" x="3883025" y="4554538"/>
          <p14:tracePt t="15628" x="3875088" y="4538663"/>
          <p14:tracePt t="15636" x="3867150" y="4503738"/>
          <p14:tracePt t="15652" x="3867150" y="4470400"/>
          <p14:tracePt t="15660" x="3867150" y="4452938"/>
          <p14:tracePt t="15668" x="3867150" y="4435475"/>
          <p14:tracePt t="15676" x="3867150" y="4402138"/>
          <p14:tracePt t="15684" x="3867150" y="4376738"/>
          <p14:tracePt t="15692" x="3867150" y="4359275"/>
          <p14:tracePt t="15702" x="3867150" y="4333875"/>
          <p14:tracePt t="15708" x="3875088" y="4316413"/>
          <p14:tracePt t="15718" x="3883025" y="4291013"/>
          <p14:tracePt t="15725" x="3892550" y="4275138"/>
          <p14:tracePt t="15734" x="3908425" y="4240213"/>
          <p14:tracePt t="15740" x="3917950" y="4224338"/>
          <p14:tracePt t="15751" x="3925888" y="4214813"/>
          <p14:tracePt t="15757" x="3935413" y="4197350"/>
          <p14:tracePt t="15768" x="3960813" y="4171950"/>
          <p14:tracePt t="15772" x="3968750" y="4156075"/>
          <p14:tracePt t="15784" x="3976688" y="4156075"/>
          <p14:tracePt t="15789" x="4002088" y="4130675"/>
          <p14:tracePt t="15796" x="4037013" y="4121150"/>
          <p14:tracePt t="15805" x="4087813" y="4113213"/>
          <p14:tracePt t="15812" x="4156075" y="4087813"/>
          <p14:tracePt t="15820" x="4206875" y="4087813"/>
          <p14:tracePt t="15828" x="4265613" y="4079875"/>
          <p14:tracePt t="15836" x="4316413" y="4079875"/>
          <p14:tracePt t="15844" x="4359275" y="4079875"/>
          <p14:tracePt t="15852" x="4410075" y="4079875"/>
          <p14:tracePt t="15861" x="4452938" y="4079875"/>
          <p14:tracePt t="15869" x="4486275" y="4079875"/>
          <p14:tracePt t="15877" x="4503738" y="4079875"/>
          <p14:tracePt t="15885" x="4529138" y="4079875"/>
          <p14:tracePt t="15893" x="4538663" y="4079875"/>
          <p14:tracePt t="15902" x="4554538" y="4079875"/>
          <p14:tracePt t="15908" x="4564063" y="4079875"/>
          <p14:tracePt t="15918" x="4572000" y="4079875"/>
          <p14:tracePt t="15925" x="4597400" y="4087813"/>
          <p14:tracePt t="15935" x="4630738" y="4087813"/>
          <p14:tracePt t="15940" x="4657725" y="4105275"/>
          <p14:tracePt t="15951" x="4691063" y="4121150"/>
          <p14:tracePt t="15956" x="4699000" y="4121150"/>
          <p14:tracePt t="15968" x="4716463" y="4130675"/>
          <p14:tracePt t="15972" x="4724400" y="4138613"/>
          <p14:tracePt t="15980" x="4733925" y="4146550"/>
          <p14:tracePt t="15988" x="4741863" y="4146550"/>
          <p14:tracePt t="15996" x="4749800" y="4156075"/>
          <p14:tracePt t="16012" x="4749800" y="4164013"/>
          <p14:tracePt t="16036" x="4759325" y="4171950"/>
          <p14:tracePt t="16044" x="4775200" y="4181475"/>
          <p14:tracePt t="16052" x="4775200" y="4189413"/>
          <p14:tracePt t="16060" x="4784725" y="4197350"/>
          <p14:tracePt t="16069" x="4792663" y="4197350"/>
          <p14:tracePt t="16085" x="4802188" y="4206875"/>
          <p14:tracePt t="16092" x="4810125" y="4224338"/>
          <p14:tracePt t="16118" x="4818063" y="4224338"/>
          <p14:tracePt t="16124" x="4818063" y="4249738"/>
          <p14:tracePt t="16135" x="4818063" y="4257675"/>
          <p14:tracePt t="16140" x="4818063" y="4291013"/>
          <p14:tracePt t="16151" x="4818063" y="4316413"/>
          <p14:tracePt t="16156" x="4818063" y="4333875"/>
          <p14:tracePt t="16168" x="4818063" y="4359275"/>
          <p14:tracePt t="16172" x="4818063" y="4368800"/>
          <p14:tracePt t="16185" x="4810125" y="4394200"/>
          <p14:tracePt t="16188" x="4802188" y="4410075"/>
          <p14:tracePt t="16196" x="4792663" y="4419600"/>
          <p14:tracePt t="16204" x="4767263" y="4445000"/>
          <p14:tracePt t="16212" x="4741863" y="4460875"/>
          <p14:tracePt t="16220" x="4708525" y="4478338"/>
          <p14:tracePt t="16228" x="4648200" y="4486275"/>
          <p14:tracePt t="16236" x="4597400" y="4495800"/>
          <p14:tracePt t="16244" x="4538663" y="4503738"/>
          <p14:tracePt t="16252" x="4486275" y="4503738"/>
          <p14:tracePt t="16260" x="4410075" y="4503738"/>
          <p14:tracePt t="16269" x="4368800" y="4503738"/>
          <p14:tracePt t="16276" x="4341813" y="4503738"/>
          <p14:tracePt t="16285" x="4316413" y="4503738"/>
          <p14:tracePt t="16292" x="4283075" y="4503738"/>
          <p14:tracePt t="16301" x="4265613" y="4503738"/>
          <p14:tracePt t="16308" x="4249738" y="4503738"/>
          <p14:tracePt t="16318" x="4232275" y="4503738"/>
          <p14:tracePt t="16335" x="4224338" y="4495800"/>
          <p14:tracePt t="16340" x="4214813" y="4486275"/>
          <p14:tracePt t="16351" x="4206875" y="4470400"/>
          <p14:tracePt t="16356" x="4197350" y="4445000"/>
          <p14:tracePt t="16368" x="4189413" y="4445000"/>
          <p14:tracePt t="16372" x="4189413" y="4427538"/>
          <p14:tracePt t="16385" x="4171950" y="4402138"/>
          <p14:tracePt t="16396" x="4171950" y="4394200"/>
          <p14:tracePt t="16404" x="4171950" y="4384675"/>
          <p14:tracePt t="16412" x="4171950" y="4376738"/>
          <p14:tracePt t="16420" x="4171950" y="4351338"/>
          <p14:tracePt t="16428" x="4171950" y="4308475"/>
          <p14:tracePt t="16436" x="4171950" y="4291013"/>
          <p14:tracePt t="16444" x="4171950" y="4249738"/>
          <p14:tracePt t="16452" x="4181475" y="4214813"/>
          <p14:tracePt t="16460" x="4214813" y="4164013"/>
          <p14:tracePt t="16468" x="4232275" y="4156075"/>
          <p14:tracePt t="16476" x="4249738" y="4130675"/>
          <p14:tracePt t="16485" x="4275138" y="4113213"/>
          <p14:tracePt t="16492" x="4308475" y="4095750"/>
          <p14:tracePt t="16502" x="4368800" y="4087813"/>
          <p14:tracePt t="16508" x="4445000" y="4087813"/>
          <p14:tracePt t="16518" x="4495800" y="4087813"/>
          <p14:tracePt t="16524" x="4579938" y="4087813"/>
          <p14:tracePt t="16535" x="4640263" y="4087813"/>
          <p14:tracePt t="16540" x="4683125" y="4087813"/>
          <p14:tracePt t="16552" x="4716463" y="4087813"/>
          <p14:tracePt t="16556" x="4741863" y="4087813"/>
          <p14:tracePt t="16567" x="4784725" y="4105275"/>
          <p14:tracePt t="16572" x="4818063" y="4105275"/>
          <p14:tracePt t="16585" x="4868863" y="4130675"/>
          <p14:tracePt t="16588" x="4886325" y="4138613"/>
          <p14:tracePt t="16596" x="4903788" y="4146550"/>
          <p14:tracePt t="16604" x="4919663" y="4146550"/>
          <p14:tracePt t="16620" x="4937125" y="4164013"/>
          <p14:tracePt t="16636" x="4946650" y="4171950"/>
          <p14:tracePt t="16660" x="4962525" y="4206875"/>
          <p14:tracePt t="16669" x="4972050" y="4214813"/>
          <p14:tracePt t="16676" x="4972050" y="4232275"/>
          <p14:tracePt t="16686" x="4979988" y="4240213"/>
          <p14:tracePt t="16693" x="4979988" y="4265613"/>
          <p14:tracePt t="16702" x="4979988" y="4275138"/>
          <p14:tracePt t="16708" x="4979988" y="4291013"/>
          <p14:tracePt t="16718" x="4979988" y="4300538"/>
          <p14:tracePt t="16724" x="4979988" y="4308475"/>
          <p14:tracePt t="16734" x="4979988" y="4325938"/>
          <p14:tracePt t="16740" x="4979988" y="4341813"/>
          <p14:tracePt t="16751" x="4979988" y="4359275"/>
          <p14:tracePt t="16767" x="4954588" y="4394200"/>
          <p14:tracePt t="16772" x="4919663" y="4410075"/>
          <p14:tracePt t="16784" x="4886325" y="4419600"/>
          <p14:tracePt t="16788" x="4868863" y="4427538"/>
          <p14:tracePt t="16796" x="4852988" y="4435475"/>
          <p14:tracePt t="16804" x="4827588" y="4445000"/>
          <p14:tracePt t="16812" x="4818063" y="4445000"/>
          <p14:tracePt t="16821" x="4810125" y="4445000"/>
          <p14:tracePt t="16828" x="4775200" y="4445000"/>
          <p14:tracePt t="16836" x="4741863" y="4445000"/>
          <p14:tracePt t="16844" x="4691063" y="4445000"/>
          <p14:tracePt t="16852" x="4630738" y="4445000"/>
          <p14:tracePt t="16860" x="4546600" y="4445000"/>
          <p14:tracePt t="16868" x="4486275" y="4445000"/>
          <p14:tracePt t="16876" x="4427538" y="4445000"/>
          <p14:tracePt t="16885" x="4368800" y="4445000"/>
          <p14:tracePt t="16892" x="4325938" y="4427538"/>
          <p14:tracePt t="16901" x="4249738" y="4410075"/>
          <p14:tracePt t="16908" x="4214813" y="4402138"/>
          <p14:tracePt t="16918" x="4181475" y="4384675"/>
          <p14:tracePt t="16924" x="4146550" y="4359275"/>
          <p14:tracePt t="16934" x="4113213" y="4333875"/>
          <p14:tracePt t="16940" x="4095750" y="4316413"/>
          <p14:tracePt t="16951" x="4087813" y="4316413"/>
          <p14:tracePt t="16956" x="4070350" y="4300538"/>
          <p14:tracePt t="16972" x="4070350" y="4291013"/>
          <p14:tracePt t="16984" x="4062413" y="4283075"/>
          <p14:tracePt t="16988" x="4062413" y="4257675"/>
          <p14:tracePt t="16996" x="4062413" y="4232275"/>
          <p14:tracePt t="17004" x="4062413" y="4224338"/>
          <p14:tracePt t="17012" x="4062413" y="4197350"/>
          <p14:tracePt t="17020" x="4062413" y="4164013"/>
          <p14:tracePt t="17036" x="4062413" y="4138613"/>
          <p14:tracePt t="17052" x="4062413" y="4113213"/>
          <p14:tracePt t="17069" x="4062413" y="4105275"/>
          <p14:tracePt t="17076" x="4062413" y="4095750"/>
          <p14:tracePt t="17085" x="4095750" y="4087813"/>
          <p14:tracePt t="17092" x="4130675" y="4079875"/>
          <p14:tracePt t="17102" x="4146550" y="4070350"/>
          <p14:tracePt t="17108" x="4189413" y="4070350"/>
          <p14:tracePt t="17118" x="4214813" y="4070350"/>
          <p14:tracePt t="17124" x="4232275" y="4070350"/>
          <p14:tracePt t="17134" x="4249738" y="4070350"/>
          <p14:tracePt t="17140" x="4257675" y="4070350"/>
          <p14:tracePt t="17151" x="4265613" y="4070350"/>
          <p14:tracePt t="17156" x="4275138" y="4070350"/>
          <p14:tracePt t="17167" x="4283075" y="4070350"/>
          <p14:tracePt t="17184" x="4300538" y="4070350"/>
          <p14:tracePt t="17293" x="4283075" y="4070350"/>
          <p14:tracePt t="17300" x="4257675" y="4070350"/>
          <p14:tracePt t="17309" x="4206875" y="4052888"/>
          <p14:tracePt t="17318" x="4156075" y="4011613"/>
          <p14:tracePt t="17324" x="4095750" y="3968750"/>
          <p14:tracePt t="17335" x="4011613" y="3900488"/>
          <p14:tracePt t="17340" x="3935413" y="3832225"/>
          <p14:tracePt t="17351" x="3867150" y="3781425"/>
          <p14:tracePt t="17357" x="3748088" y="3705225"/>
          <p14:tracePt t="17368" x="3629025" y="3611563"/>
          <p14:tracePt t="17372" x="3509963" y="3527425"/>
          <p14:tracePt t="17385" x="3365500" y="3424238"/>
          <p14:tracePt t="17388" x="3263900" y="3340100"/>
          <p14:tracePt t="17396" x="3170238" y="3246438"/>
          <p14:tracePt t="17404" x="3084513" y="3170238"/>
          <p14:tracePt t="17413" x="3008313" y="3076575"/>
          <p14:tracePt t="17421" x="2949575" y="3000375"/>
          <p14:tracePt t="17429" x="2906713" y="2922588"/>
          <p14:tracePt t="17436" x="2855913" y="2855913"/>
          <p14:tracePt t="17445" x="2795588" y="2787650"/>
          <p14:tracePt t="17452" x="2727325" y="2693988"/>
          <p14:tracePt t="17460" x="2660650" y="2617788"/>
          <p14:tracePt t="17468" x="2592388" y="2516188"/>
          <p14:tracePt t="17476" x="2524125" y="2405063"/>
          <p14:tracePt t="17485" x="2455863" y="2311400"/>
          <p14:tracePt t="17492" x="2336800" y="2166938"/>
          <p14:tracePt t="17501" x="2217738" y="2039938"/>
          <p14:tracePt t="17508" x="2098675" y="1911350"/>
          <p14:tracePt t="17517" x="2005013" y="1801813"/>
          <p14:tracePt t="17524" x="1878013" y="1708150"/>
          <p14:tracePt t="17534" x="1725613" y="1581150"/>
          <p14:tracePt t="17540" x="1571625" y="1452563"/>
          <p14:tracePt t="17551" x="1444625" y="1350963"/>
          <p14:tracePt t="17557" x="1216025" y="1206500"/>
          <p14:tracePt t="17567" x="1054100" y="1122363"/>
          <p14:tracePt t="17572" x="858838" y="1003300"/>
          <p14:tracePt t="17584" x="663575" y="892175"/>
          <p14:tracePt t="17588" x="519113" y="815975"/>
          <p14:tracePt t="17596" x="374650" y="714375"/>
          <p14:tracePt t="17604" x="280988" y="636588"/>
          <p14:tracePt t="17613" x="187325" y="560388"/>
          <p14:tracePt t="17620" x="136525" y="484188"/>
          <p14:tracePt t="17629" x="101600" y="433388"/>
          <p14:tracePt t="17637" x="42863" y="357188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pic>
        <p:nvPicPr>
          <p:cNvPr id="5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41351" y="1055507"/>
            <a:ext cx="335280" cy="335280"/>
          </a:xfrm>
          <a:prstGeom prst="rect">
            <a:avLst/>
          </a:prstGeom>
          <a:noFill/>
        </p:spPr>
      </p:pic>
      <p:sp>
        <p:nvSpPr>
          <p:cNvPr id="8" name="TextBox 36"/>
          <p:cNvSpPr txBox="1"/>
          <p:nvPr/>
        </p:nvSpPr>
        <p:spPr>
          <a:xfrm>
            <a:off x="860400" y="1065031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</a:p>
        </p:txBody>
      </p:sp>
      <p:sp>
        <p:nvSpPr>
          <p:cNvPr id="10" name="TextBox 42"/>
          <p:cNvSpPr txBox="1"/>
          <p:nvPr/>
        </p:nvSpPr>
        <p:spPr>
          <a:xfrm>
            <a:off x="1212829" y="1074557"/>
            <a:ext cx="5919832" cy="3231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이중 연결 리스트에 </a:t>
            </a:r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삽입</a:t>
            </a:r>
            <a:endParaRPr lang="en-US" altLang="ko-KR" sz="15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1C2AD0-B03A-2742-A270-492158A1497D}"/>
              </a:ext>
            </a:extLst>
          </p:cNvPr>
          <p:cNvSpPr txBox="1"/>
          <p:nvPr/>
        </p:nvSpPr>
        <p:spPr>
          <a:xfrm>
            <a:off x="2455652" y="4471416"/>
            <a:ext cx="42326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z</a:t>
            </a:r>
            <a:r>
              <a:rPr kumimoji="1" lang="ko-KR" altLang="en-US" dirty="0"/>
              <a:t>의 </a:t>
            </a:r>
            <a:r>
              <a:rPr kumimoji="1" lang="en-US" altLang="ko-KR" dirty="0" err="1"/>
              <a:t>prev</a:t>
            </a:r>
            <a:r>
              <a:rPr kumimoji="1" lang="ko-KR" altLang="en-US" dirty="0"/>
              <a:t> 링크는 </a:t>
            </a:r>
            <a:r>
              <a:rPr kumimoji="1" lang="en-US" altLang="ko-KR" dirty="0"/>
              <a:t>v</a:t>
            </a:r>
            <a:r>
              <a:rPr kumimoji="1" lang="ko-KR" altLang="en-US" dirty="0"/>
              <a:t>를 가리키도록 한다</a:t>
            </a:r>
            <a:r>
              <a:rPr kumimoji="1"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z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next </a:t>
            </a:r>
            <a:r>
              <a:rPr kumimoji="1" lang="ko-KR" altLang="en-US" dirty="0"/>
              <a:t>링크는 </a:t>
            </a:r>
            <a:r>
              <a:rPr kumimoji="1" lang="en-US" altLang="ko-KR" dirty="0"/>
              <a:t>w</a:t>
            </a:r>
            <a:r>
              <a:rPr kumimoji="1" lang="ko-KR" altLang="en-US" dirty="0"/>
              <a:t>를 가리키도록 한다</a:t>
            </a:r>
            <a:r>
              <a:rPr kumimoji="1"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w</a:t>
            </a:r>
            <a:r>
              <a:rPr kumimoji="1" lang="ko-KR" altLang="en-US" dirty="0"/>
              <a:t>의 </a:t>
            </a:r>
            <a:r>
              <a:rPr kumimoji="1" lang="en-US" altLang="ko-KR" dirty="0" err="1"/>
              <a:t>prev</a:t>
            </a:r>
            <a:r>
              <a:rPr kumimoji="1" lang="ko-KR" altLang="en-US" dirty="0"/>
              <a:t> 링크는 </a:t>
            </a:r>
            <a:r>
              <a:rPr kumimoji="1" lang="en-US" altLang="ko-KR" dirty="0"/>
              <a:t>z</a:t>
            </a:r>
            <a:r>
              <a:rPr kumimoji="1" lang="ko-KR" altLang="en-US" dirty="0"/>
              <a:t>를 가리키도록 한다</a:t>
            </a:r>
            <a:r>
              <a:rPr kumimoji="1"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v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next </a:t>
            </a:r>
            <a:r>
              <a:rPr kumimoji="1" lang="ko-KR" altLang="en-US" dirty="0"/>
              <a:t>링크는 </a:t>
            </a:r>
            <a:r>
              <a:rPr kumimoji="1" lang="en-US" altLang="ko-KR" dirty="0"/>
              <a:t>z</a:t>
            </a:r>
            <a:r>
              <a:rPr kumimoji="1" lang="ko-KR" altLang="en-US" dirty="0"/>
              <a:t>를 가리키도록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2335965-7792-BC4E-BA13-FEA684D7D26B}"/>
              </a:ext>
            </a:extLst>
          </p:cNvPr>
          <p:cNvGrpSpPr/>
          <p:nvPr/>
        </p:nvGrpSpPr>
        <p:grpSpPr>
          <a:xfrm>
            <a:off x="1429999" y="1505188"/>
            <a:ext cx="6284002" cy="2499884"/>
            <a:chOff x="1162086" y="1505188"/>
            <a:chExt cx="6284002" cy="2499884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54DD10F5-449C-0C43-98E6-0B86240B8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2086" y="1563624"/>
              <a:ext cx="6284002" cy="244144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3181329-D70B-474A-969E-E2E3F646A7AA}"/>
                </a:ext>
              </a:extLst>
            </p:cNvPr>
            <p:cNvSpPr txBox="1"/>
            <p:nvPr/>
          </p:nvSpPr>
          <p:spPr>
            <a:xfrm>
              <a:off x="2935224" y="1505188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FF0000"/>
                  </a:solidFill>
                </a:rPr>
                <a:t>v</a:t>
              </a:r>
              <a:endParaRPr kumimoji="1"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7A5BD05-4041-474A-9419-271F37F14793}"/>
                </a:ext>
              </a:extLst>
            </p:cNvPr>
            <p:cNvSpPr txBox="1"/>
            <p:nvPr/>
          </p:nvSpPr>
          <p:spPr>
            <a:xfrm>
              <a:off x="3586814" y="2730576"/>
              <a:ext cx="276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FF0000"/>
                  </a:solidFill>
                </a:rPr>
                <a:t>z</a:t>
              </a:r>
              <a:endParaRPr kumimoji="1"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482F3CD-9316-8145-AA38-FB69F629327B}"/>
                </a:ext>
              </a:extLst>
            </p:cNvPr>
            <p:cNvSpPr txBox="1"/>
            <p:nvPr/>
          </p:nvSpPr>
          <p:spPr>
            <a:xfrm>
              <a:off x="4161899" y="1505188"/>
              <a:ext cx="3497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FF0000"/>
                  </a:solidFill>
                </a:rPr>
                <a:t>w</a:t>
              </a:r>
              <a:endParaRPr kumimoji="1"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D346F2A-2EC9-6140-8DFD-BF11414D82CB}"/>
                </a:ext>
              </a:extLst>
            </p:cNvPr>
            <p:cNvSpPr txBox="1"/>
            <p:nvPr/>
          </p:nvSpPr>
          <p:spPr>
            <a:xfrm>
              <a:off x="2415003" y="3593776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FF0000"/>
                  </a:solidFill>
                </a:rPr>
                <a:t>v</a:t>
              </a:r>
              <a:endParaRPr kumimoji="1"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718AB32-442D-CE48-A02F-653FCF5E6A11}"/>
                </a:ext>
              </a:extLst>
            </p:cNvPr>
            <p:cNvSpPr txBox="1"/>
            <p:nvPr/>
          </p:nvSpPr>
          <p:spPr>
            <a:xfrm>
              <a:off x="4725200" y="3593776"/>
              <a:ext cx="3497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FF0000"/>
                  </a:solidFill>
                </a:rPr>
                <a:t>w</a:t>
              </a:r>
              <a:endParaRPr kumimoji="1"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622974F-28FB-CB41-A738-B3FCDF136AAD}"/>
                </a:ext>
              </a:extLst>
            </p:cNvPr>
            <p:cNvSpPr txBox="1"/>
            <p:nvPr/>
          </p:nvSpPr>
          <p:spPr>
            <a:xfrm>
              <a:off x="3613383" y="3593776"/>
              <a:ext cx="276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>
                  <a:solidFill>
                    <a:srgbClr val="FF0000"/>
                  </a:solidFill>
                </a:rPr>
                <a:t>z</a:t>
              </a:r>
              <a:endParaRPr kumimoji="1" lang="ko-KR" altLang="en-US" dirty="0">
                <a:solidFill>
                  <a:srgbClr val="FF0000"/>
                </a:solidFill>
              </a:endParaRPr>
            </a:p>
          </p:txBody>
        </p:sp>
      </p:grpSp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C62DE64B-354C-4472-A615-AA39E0E758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9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335"/>
    </mc:Choice>
    <mc:Fallback xmlns="">
      <p:transition spd="slow" advTm="423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7" x="4529138" y="3195638"/>
          <p14:tracePt t="309" x="4521200" y="3195638"/>
          <p14:tracePt t="327" x="4513263" y="3195638"/>
          <p14:tracePt t="335" x="4503738" y="3195638"/>
          <p14:tracePt t="343" x="4495800" y="3195638"/>
          <p14:tracePt t="359" x="4478338" y="3195638"/>
          <p14:tracePt t="367" x="4470400" y="3195638"/>
          <p14:tracePt t="377" x="4452938" y="3195638"/>
          <p14:tracePt t="385" x="4435475" y="3195638"/>
          <p14:tracePt t="395" x="4410075" y="3170238"/>
          <p14:tracePt t="399" x="4402138" y="3170238"/>
          <p14:tracePt t="410" x="4384675" y="3170238"/>
          <p14:tracePt t="415" x="4359275" y="3170238"/>
          <p14:tracePt t="427" x="4341813" y="3160713"/>
          <p14:tracePt t="431" x="4316413" y="3160713"/>
          <p14:tracePt t="445" x="4283075" y="3160713"/>
          <p14:tracePt t="447" x="4232275" y="3144838"/>
          <p14:tracePt t="460" x="4189413" y="3144838"/>
          <p14:tracePt t="463" x="4130675" y="3144838"/>
          <p14:tracePt t="471" x="4087813" y="3144838"/>
          <p14:tracePt t="479" x="4037013" y="3144838"/>
          <p14:tracePt t="487" x="3994150" y="3144838"/>
          <p14:tracePt t="496" x="3951288" y="3144838"/>
          <p14:tracePt t="503" x="3892550" y="3152775"/>
          <p14:tracePt t="512" x="3841750" y="3195638"/>
          <p14:tracePt t="519" x="3756025" y="3289300"/>
          <p14:tracePt t="529" x="3687763" y="3408363"/>
          <p14:tracePt t="535" x="3611563" y="3560763"/>
          <p14:tracePt t="546" x="3535363" y="3697288"/>
          <p14:tracePt t="551" x="3433763" y="3867150"/>
          <p14:tracePt t="563" x="3365500" y="4044950"/>
          <p14:tracePt t="567" x="3322638" y="4181475"/>
          <p14:tracePt t="580" x="3271838" y="4308475"/>
          <p14:tracePt t="583" x="3203575" y="4478338"/>
          <p14:tracePt t="593" x="3170238" y="4605338"/>
          <p14:tracePt t="599" x="3119438" y="4775200"/>
          <p14:tracePt t="610" x="3084513" y="4903788"/>
          <p14:tracePt t="615" x="3051175" y="5022850"/>
          <p14:tracePt t="628" x="3025775" y="5124450"/>
          <p14:tracePt t="631" x="2990850" y="5218113"/>
          <p14:tracePt t="643" x="2982913" y="5276850"/>
          <p14:tracePt t="647" x="2949575" y="5337175"/>
          <p14:tracePt t="659" x="2940050" y="5380038"/>
          <p14:tracePt t="663" x="2932113" y="5430838"/>
          <p14:tracePt t="671" x="2922588" y="5472113"/>
          <p14:tracePt t="679" x="2889250" y="5540375"/>
          <p14:tracePt t="687" x="2889250" y="5565775"/>
          <p14:tracePt t="695" x="2889250" y="5608638"/>
          <p14:tracePt t="703" x="2881313" y="5641975"/>
          <p14:tracePt t="711" x="2881313" y="5659438"/>
          <p14:tracePt t="719" x="2881313" y="5676900"/>
          <p14:tracePt t="727" x="2881313" y="5694363"/>
          <p14:tracePt t="759" x="2871788" y="5719763"/>
          <p14:tracePt t="855" x="2863850" y="5719763"/>
          <p14:tracePt t="863" x="2846388" y="5719763"/>
          <p14:tracePt t="872" x="2838450" y="5719763"/>
          <p14:tracePt t="880" x="2820988" y="5710238"/>
          <p14:tracePt t="888" x="2813050" y="5676900"/>
          <p14:tracePt t="896" x="2813050" y="5659438"/>
          <p14:tracePt t="904" x="2805113" y="5634038"/>
          <p14:tracePt t="911" x="2787650" y="5600700"/>
          <p14:tracePt t="919" x="2778125" y="5565775"/>
          <p14:tracePt t="928" x="2770188" y="5524500"/>
          <p14:tracePt t="935" x="2762250" y="5489575"/>
          <p14:tracePt t="944" x="2762250" y="5464175"/>
          <p14:tracePt t="951" x="2762250" y="5430838"/>
          <p14:tracePt t="960" x="2744788" y="5395913"/>
          <p14:tracePt t="967" x="2744788" y="5370513"/>
          <p14:tracePt t="976" x="2744788" y="5345113"/>
          <p14:tracePt t="983" x="2744788" y="5311775"/>
          <p14:tracePt t="993" x="2744788" y="5268913"/>
          <p14:tracePt t="999" x="2744788" y="5251450"/>
          <p14:tracePt t="1009" x="2744788" y="5226050"/>
          <p14:tracePt t="1015" x="2744788" y="5200650"/>
          <p14:tracePt t="1025" x="2744788" y="5192713"/>
          <p14:tracePt t="1031" x="2744788" y="5175250"/>
          <p14:tracePt t="1042" x="2744788" y="5167313"/>
          <p14:tracePt t="1047" x="2744788" y="5157788"/>
          <p14:tracePt t="1063" x="2744788" y="5141913"/>
          <p14:tracePt t="1071" x="2744788" y="5132388"/>
          <p14:tracePt t="1087" x="2744788" y="5124450"/>
          <p14:tracePt t="1095" x="2744788" y="5106988"/>
          <p14:tracePt t="1111" x="2744788" y="5099050"/>
          <p14:tracePt t="1119" x="2744788" y="5091113"/>
          <p14:tracePt t="1135" x="2744788" y="5081588"/>
          <p14:tracePt t="1431" x="2736850" y="5081588"/>
          <p14:tracePt t="1447" x="2719388" y="5081588"/>
          <p14:tracePt t="1456" x="2711450" y="5081588"/>
          <p14:tracePt t="1471" x="2701925" y="5081588"/>
          <p14:tracePt t="1495" x="2686050" y="5081588"/>
          <p14:tracePt t="1543" x="2676525" y="5081588"/>
          <p14:tracePt t="1560" x="2660650" y="5099050"/>
          <p14:tracePt t="1599" x="2651125" y="5099050"/>
          <p14:tracePt t="3295" x="2633663" y="5099050"/>
          <p14:tracePt t="3303" x="2625725" y="5099050"/>
          <p14:tracePt t="3311" x="2617788" y="5099050"/>
          <p14:tracePt t="3319" x="2608263" y="5099050"/>
          <p14:tracePt t="3343" x="2582863" y="5091113"/>
          <p14:tracePt t="3351" x="2582863" y="5081588"/>
          <p14:tracePt t="3359" x="2582863" y="5064125"/>
          <p14:tracePt t="3367" x="2574925" y="5030788"/>
          <p14:tracePt t="3376" x="2574925" y="5022850"/>
          <p14:tracePt t="3383" x="2574925" y="4979988"/>
          <p14:tracePt t="3392" x="2574925" y="4929188"/>
          <p14:tracePt t="3399" x="2574925" y="4886325"/>
          <p14:tracePt t="3408" x="2574925" y="4818063"/>
          <p14:tracePt t="3415" x="2592388" y="4759325"/>
          <p14:tracePt t="3425" x="2592388" y="4708525"/>
          <p14:tracePt t="3431" x="2600325" y="4665663"/>
          <p14:tracePt t="3442" x="2600325" y="4622800"/>
          <p14:tracePt t="3447" x="2608263" y="4564063"/>
          <p14:tracePt t="3458" x="2608263" y="4503738"/>
          <p14:tracePt t="3463" x="2608263" y="4419600"/>
          <p14:tracePt t="3475" x="2608263" y="4351338"/>
          <p14:tracePt t="3479" x="2608263" y="4249738"/>
          <p14:tracePt t="3488" x="2608263" y="4164013"/>
          <p14:tracePt t="3495" x="2608263" y="4079875"/>
          <p14:tracePt t="3503" x="2608263" y="3994150"/>
          <p14:tracePt t="3511" x="2643188" y="3892550"/>
          <p14:tracePt t="3519" x="2660650" y="3832225"/>
          <p14:tracePt t="3527" x="2693988" y="3781425"/>
          <p14:tracePt t="3535" x="2711450" y="3722688"/>
          <p14:tracePt t="3543" x="2762250" y="3662363"/>
          <p14:tracePt t="3551" x="2830513" y="3619500"/>
          <p14:tracePt t="3559" x="2906713" y="3594100"/>
          <p14:tracePt t="3567" x="3000375" y="3535363"/>
          <p14:tracePt t="3576" x="3084513" y="3492500"/>
          <p14:tracePt t="3583" x="3195638" y="3416300"/>
          <p14:tracePt t="3592" x="3279775" y="3373438"/>
          <p14:tracePt t="3599" x="3373438" y="3305175"/>
          <p14:tracePt t="3608" x="3467100" y="3246438"/>
          <p14:tracePt t="3615" x="3560763" y="3170238"/>
          <p14:tracePt t="3625" x="3662363" y="3094038"/>
          <p14:tracePt t="3631" x="3781425" y="3008313"/>
          <p14:tracePt t="3642" x="3875088" y="2940050"/>
          <p14:tracePt t="3647" x="3943350" y="2863850"/>
          <p14:tracePt t="3659" x="4044950" y="2795588"/>
          <p14:tracePt t="3663" x="4130675" y="2727325"/>
          <p14:tracePt t="3675" x="4214813" y="2668588"/>
          <p14:tracePt t="3679" x="4265613" y="2625725"/>
          <p14:tracePt t="3687" x="4308475" y="2600325"/>
          <p14:tracePt t="3695" x="4333875" y="2574925"/>
          <p14:tracePt t="3703" x="4359275" y="2549525"/>
          <p14:tracePt t="3719" x="4368800" y="2541588"/>
          <p14:tracePt t="3936" x="4384675" y="2541588"/>
          <p14:tracePt t="3952" x="4402138" y="2541588"/>
          <p14:tracePt t="3960" x="4410075" y="2541588"/>
          <p14:tracePt t="3967" x="4427538" y="2541588"/>
          <p14:tracePt t="3976" x="4435475" y="2541588"/>
          <p14:tracePt t="3983" x="4452938" y="2549525"/>
          <p14:tracePt t="3992" x="4460875" y="2600325"/>
          <p14:tracePt t="3999" x="4470400" y="2660650"/>
          <p14:tracePt t="4008" x="4486275" y="2727325"/>
          <p14:tracePt t="4015" x="4486275" y="2787650"/>
          <p14:tracePt t="4025" x="4486275" y="2846388"/>
          <p14:tracePt t="4031" x="4486275" y="2889250"/>
          <p14:tracePt t="4041" x="4486275" y="2932113"/>
          <p14:tracePt t="4047" x="4486275" y="2949575"/>
          <p14:tracePt t="4058" x="4486275" y="2982913"/>
          <p14:tracePt t="4063" x="4486275" y="3000375"/>
          <p14:tracePt t="4075" x="4486275" y="3008313"/>
          <p14:tracePt t="4079" x="4486275" y="3016250"/>
          <p14:tracePt t="4103" x="4486275" y="3033713"/>
          <p14:tracePt t="4111" x="4486275" y="3041650"/>
          <p14:tracePt t="4127" x="4478338" y="3059113"/>
          <p14:tracePt t="4143" x="4460875" y="3076575"/>
          <p14:tracePt t="4223" x="4445000" y="3076575"/>
          <p14:tracePt t="4231" x="4427538" y="3084513"/>
          <p14:tracePt t="4263" x="4410075" y="3084513"/>
          <p14:tracePt t="4279" x="4394200" y="3084513"/>
          <p14:tracePt t="4287" x="4359275" y="3084513"/>
          <p14:tracePt t="4296" x="4325938" y="3094038"/>
          <p14:tracePt t="4303" x="4300538" y="3094038"/>
          <p14:tracePt t="4311" x="4275138" y="3109913"/>
          <p14:tracePt t="4319" x="4214813" y="3119438"/>
          <p14:tracePt t="4327" x="4197350" y="3119438"/>
          <p14:tracePt t="4335" x="4164013" y="3119438"/>
          <p14:tracePt t="4343" x="4146550" y="3127375"/>
          <p14:tracePt t="4351" x="4130675" y="3127375"/>
          <p14:tracePt t="4359" x="4113213" y="3127375"/>
          <p14:tracePt t="4367" x="4087813" y="3127375"/>
          <p14:tracePt t="4455" x="4079875" y="3127375"/>
          <p14:tracePt t="4463" x="4052888" y="3127375"/>
          <p14:tracePt t="4472" x="4037013" y="3101975"/>
          <p14:tracePt t="4479" x="4011613" y="3076575"/>
          <p14:tracePt t="4487" x="3968750" y="3041650"/>
          <p14:tracePt t="4495" x="3943350" y="3008313"/>
          <p14:tracePt t="4503" x="3900488" y="2957513"/>
          <p14:tracePt t="4511" x="3883025" y="2932113"/>
          <p14:tracePt t="4519" x="3857625" y="2906713"/>
          <p14:tracePt t="4527" x="3841750" y="2881313"/>
          <p14:tracePt t="4535" x="3824288" y="2863850"/>
          <p14:tracePt t="4543" x="3806825" y="2846388"/>
          <p14:tracePt t="4551" x="3790950" y="2838450"/>
          <p14:tracePt t="4559" x="3781425" y="2830513"/>
          <p14:tracePt t="4567" x="3781425" y="2820988"/>
          <p14:tracePt t="4575" x="3781425" y="2813050"/>
          <p14:tracePt t="4583" x="3781425" y="2787650"/>
          <p14:tracePt t="4592" x="3781425" y="2770188"/>
          <p14:tracePt t="4599" x="3763963" y="2752725"/>
          <p14:tracePt t="4609" x="3763963" y="2744788"/>
          <p14:tracePt t="4616" x="3763963" y="2719388"/>
          <p14:tracePt t="4641" x="3756025" y="2711450"/>
          <p14:tracePt t="4647" x="3756025" y="2701925"/>
          <p14:tracePt t="4658" x="3756025" y="2693988"/>
          <p14:tracePt t="4663" x="3756025" y="2668588"/>
          <p14:tracePt t="4675" x="3756025" y="2651125"/>
          <p14:tracePt t="4679" x="3756025" y="2633663"/>
          <p14:tracePt t="4687" x="3756025" y="2592388"/>
          <p14:tracePt t="4695" x="3748088" y="2566988"/>
          <p14:tracePt t="4703" x="3748088" y="2524125"/>
          <p14:tracePt t="4711" x="3722688" y="2489200"/>
          <p14:tracePt t="4719" x="3713163" y="2473325"/>
          <p14:tracePt t="4727" x="3705225" y="2438400"/>
          <p14:tracePt t="4735" x="3697288" y="2430463"/>
          <p14:tracePt t="4743" x="3679825" y="2413000"/>
          <p14:tracePt t="4751" x="3679825" y="2397125"/>
          <p14:tracePt t="4759" x="3671888" y="2371725"/>
          <p14:tracePt t="4775" x="3662363" y="2354263"/>
          <p14:tracePt t="4783" x="3646488" y="2319338"/>
          <p14:tracePt t="4792" x="3636963" y="2303463"/>
          <p14:tracePt t="4799" x="3629025" y="2286000"/>
          <p14:tracePt t="4809" x="3619500" y="2268538"/>
          <p14:tracePt t="4815" x="3611563" y="2243138"/>
          <p14:tracePt t="4825" x="3603625" y="2227263"/>
          <p14:tracePt t="4831" x="3586163" y="2217738"/>
          <p14:tracePt t="4842" x="3560763" y="2192338"/>
          <p14:tracePt t="4847" x="3535363" y="2166938"/>
          <p14:tracePt t="4858" x="3517900" y="2159000"/>
          <p14:tracePt t="4863" x="3517900" y="2149475"/>
          <p14:tracePt t="4874" x="3502025" y="2149475"/>
          <p14:tracePt t="4879" x="3492500" y="2149475"/>
          <p14:tracePt t="4887" x="3484563" y="2141538"/>
          <p14:tracePt t="4895" x="3475038" y="2133600"/>
          <p14:tracePt t="4903" x="3467100" y="2116138"/>
          <p14:tracePt t="4911" x="3459163" y="2108200"/>
          <p14:tracePt t="4919" x="3441700" y="2090738"/>
          <p14:tracePt t="4927" x="3433763" y="2065338"/>
          <p14:tracePt t="4942" x="3416300" y="2047875"/>
          <p14:tracePt t="4943" x="3408363" y="2039938"/>
          <p14:tracePt t="4951" x="3408363" y="2030413"/>
          <p14:tracePt t="4967" x="3390900" y="2014538"/>
          <p14:tracePt t="4975" x="3382963" y="2014538"/>
          <p14:tracePt t="4983" x="3382963" y="2005013"/>
          <p14:tracePt t="4992" x="3365500" y="1989138"/>
          <p14:tracePt t="4999" x="3355975" y="1989138"/>
          <p14:tracePt t="5008" x="3348038" y="1971675"/>
          <p14:tracePt t="5015" x="3348038" y="1954213"/>
          <p14:tracePt t="5057" x="3348038" y="1938338"/>
          <p14:tracePt t="5087" x="3340100" y="1928813"/>
          <p14:tracePt t="6328" x="3355975" y="1989138"/>
          <p14:tracePt t="6336" x="3373438" y="2065338"/>
          <p14:tracePt t="6344" x="3390900" y="2133600"/>
          <p14:tracePt t="6352" x="3416300" y="2209800"/>
          <p14:tracePt t="6359" x="3433763" y="2268538"/>
          <p14:tracePt t="6368" x="3441700" y="2319338"/>
          <p14:tracePt t="6375" x="3467100" y="2379663"/>
          <p14:tracePt t="6383" x="3484563" y="2430463"/>
          <p14:tracePt t="6392" x="3492500" y="2473325"/>
          <p14:tracePt t="6399" x="3492500" y="2516188"/>
          <p14:tracePt t="6408" x="3509963" y="2566988"/>
          <p14:tracePt t="6415" x="3509963" y="2608263"/>
          <p14:tracePt t="6424" x="3517900" y="2668588"/>
          <p14:tracePt t="6431" x="3527425" y="2744788"/>
          <p14:tracePt t="6441" x="3527425" y="2795588"/>
          <p14:tracePt t="6447" x="3535363" y="2813050"/>
          <p14:tracePt t="6458" x="3552825" y="2846388"/>
          <p14:tracePt t="6463" x="3560763" y="2855913"/>
          <p14:tracePt t="6474" x="3568700" y="2871788"/>
          <p14:tracePt t="6491" x="3568700" y="2881313"/>
          <p14:tracePt t="6495" x="3568700" y="2889250"/>
          <p14:tracePt t="6511" x="3578225" y="2889250"/>
          <p14:tracePt t="6559" x="3594100" y="2889250"/>
          <p14:tracePt t="6567" x="3603625" y="2906713"/>
          <p14:tracePt t="6575" x="3619500" y="2922588"/>
          <p14:tracePt t="6583" x="3629025" y="2932113"/>
          <p14:tracePt t="6591" x="3636963" y="2932113"/>
          <p14:tracePt t="6599" x="3636963" y="2940050"/>
          <p14:tracePt t="6608" x="3646488" y="2949575"/>
          <p14:tracePt t="6615" x="3662363" y="2949575"/>
          <p14:tracePt t="6624" x="3662363" y="2957513"/>
          <p14:tracePt t="6631" x="3697288" y="2957513"/>
          <p14:tracePt t="6642" x="3713163" y="2974975"/>
          <p14:tracePt t="6647" x="3763963" y="2982913"/>
          <p14:tracePt t="6658" x="3798888" y="3000375"/>
          <p14:tracePt t="6663" x="3832225" y="3033713"/>
          <p14:tracePt t="6674" x="3857625" y="3041650"/>
          <p14:tracePt t="6679" x="3892550" y="3051175"/>
          <p14:tracePt t="6690" x="3900488" y="3051175"/>
          <p14:tracePt t="6703" x="3908425" y="3059113"/>
          <p14:tracePt t="6759" x="3925888" y="3067050"/>
          <p14:tracePt t="6791" x="3935413" y="3067050"/>
          <p14:tracePt t="6936" x="3943350" y="3059113"/>
          <p14:tracePt t="6944" x="3951288" y="3041650"/>
          <p14:tracePt t="6952" x="3951288" y="3016250"/>
          <p14:tracePt t="6960" x="3968750" y="2982913"/>
          <p14:tracePt t="6967" x="3986213" y="2932113"/>
          <p14:tracePt t="6975" x="4019550" y="2897188"/>
          <p14:tracePt t="6983" x="4087813" y="2838450"/>
          <p14:tracePt t="6992" x="4206875" y="2778125"/>
          <p14:tracePt t="6999" x="4308475" y="2744788"/>
          <p14:tracePt t="7008" x="4402138" y="2693988"/>
          <p14:tracePt t="7015" x="4495800" y="2633663"/>
          <p14:tracePt t="7025" x="4554538" y="2582863"/>
          <p14:tracePt t="7031" x="4630738" y="2524125"/>
          <p14:tracePt t="7041" x="4673600" y="2481263"/>
          <p14:tracePt t="7047" x="4724400" y="2430463"/>
          <p14:tracePt t="7058" x="4767263" y="2379663"/>
          <p14:tracePt t="7064" x="4784725" y="2371725"/>
          <p14:tracePt t="7074" x="4792663" y="2344738"/>
          <p14:tracePt t="7079" x="4792663" y="2319338"/>
          <p14:tracePt t="7090" x="4802188" y="2303463"/>
          <p14:tracePt t="7095" x="4818063" y="2268538"/>
          <p14:tracePt t="7103" x="4827588" y="2252663"/>
          <p14:tracePt t="7111" x="4835525" y="2243138"/>
          <p14:tracePt t="7119" x="4843463" y="2227263"/>
          <p14:tracePt t="7127" x="4852988" y="2217738"/>
          <p14:tracePt t="7143" x="4852988" y="2209800"/>
          <p14:tracePt t="7151" x="4852988" y="2200275"/>
          <p14:tracePt t="7159" x="4852988" y="2192338"/>
          <p14:tracePt t="7167" x="4852988" y="2184400"/>
          <p14:tracePt t="7175" x="4860925" y="2159000"/>
          <p14:tracePt t="7191" x="4860925" y="2124075"/>
          <p14:tracePt t="7208" x="4860925" y="2098675"/>
          <p14:tracePt t="7279" x="4860925" y="2090738"/>
          <p14:tracePt t="7289" x="4860925" y="2073275"/>
          <p14:tracePt t="7296" x="4860925" y="2039938"/>
          <p14:tracePt t="7304" x="4860925" y="2022475"/>
          <p14:tracePt t="7312" x="4860925" y="1997075"/>
          <p14:tracePt t="7327" x="4860925" y="1989138"/>
          <p14:tracePt t="7335" x="4860925" y="1979613"/>
          <p14:tracePt t="7343" x="4860925" y="1971675"/>
          <p14:tracePt t="7359" x="4860925" y="1963738"/>
          <p14:tracePt t="7375" x="4860925" y="1954213"/>
          <p14:tracePt t="7399" x="4860925" y="1938338"/>
          <p14:tracePt t="7591" x="4860925" y="1979613"/>
          <p14:tracePt t="7599" x="4860925" y="2073275"/>
          <p14:tracePt t="7607" x="4860925" y="2141538"/>
          <p14:tracePt t="7615" x="4860925" y="2209800"/>
          <p14:tracePt t="7625" x="4860925" y="2286000"/>
          <p14:tracePt t="7631" x="4860925" y="2371725"/>
          <p14:tracePt t="7640" x="4860925" y="2430463"/>
          <p14:tracePt t="7647" x="4860925" y="2481263"/>
          <p14:tracePt t="7657" x="4860925" y="2524125"/>
          <p14:tracePt t="7663" x="4860925" y="2557463"/>
          <p14:tracePt t="7674" x="4860925" y="2592388"/>
          <p14:tracePt t="7679" x="4860925" y="2608263"/>
          <p14:tracePt t="7695" x="4860925" y="2625725"/>
          <p14:tracePt t="7703" x="4860925" y="2633663"/>
          <p14:tracePt t="7711" x="4852988" y="2643188"/>
          <p14:tracePt t="7735" x="4852988" y="2660650"/>
          <p14:tracePt t="8471" x="4843463" y="2660650"/>
          <p14:tracePt t="8479" x="4835525" y="2660650"/>
          <p14:tracePt t="8487" x="4802188" y="2660650"/>
          <p14:tracePt t="8495" x="4784725" y="2660650"/>
          <p14:tracePt t="8507" x="4741863" y="2660650"/>
          <p14:tracePt t="8511" x="4691063" y="2660650"/>
          <p14:tracePt t="8519" x="4630738" y="2651125"/>
          <p14:tracePt t="8527" x="4564063" y="2651125"/>
          <p14:tracePt t="8535" x="4486275" y="2643188"/>
          <p14:tracePt t="8543" x="4384675" y="2608263"/>
          <p14:tracePt t="8551" x="4257675" y="2592388"/>
          <p14:tracePt t="8559" x="4052888" y="2549525"/>
          <p14:tracePt t="8567" x="3892550" y="2532063"/>
          <p14:tracePt t="8575" x="3763963" y="2516188"/>
          <p14:tracePt t="8583" x="3636963" y="2489200"/>
          <p14:tracePt t="8591" x="3535363" y="2481263"/>
          <p14:tracePt t="8599" x="3484563" y="2473325"/>
          <p14:tracePt t="8608" x="3424238" y="2463800"/>
          <p14:tracePt t="8615" x="3408363" y="2463800"/>
          <p14:tracePt t="8624" x="3398838" y="2463800"/>
          <p14:tracePt t="8783" x="3390900" y="2447925"/>
          <p14:tracePt t="8791" x="3373438" y="2422525"/>
          <p14:tracePt t="8799" x="3365500" y="2397125"/>
          <p14:tracePt t="8808" x="3355975" y="2362200"/>
          <p14:tracePt t="8815" x="3355975" y="2354263"/>
          <p14:tracePt t="8824" x="3348038" y="2336800"/>
          <p14:tracePt t="8831" x="3348038" y="2303463"/>
          <p14:tracePt t="8840" x="3348038" y="2286000"/>
          <p14:tracePt t="8847" x="3330575" y="2260600"/>
          <p14:tracePt t="8857" x="3330575" y="2243138"/>
          <p14:tracePt t="8863" x="3330575" y="2227263"/>
          <p14:tracePt t="8874" x="3330575" y="2217738"/>
          <p14:tracePt t="8951" x="3365500" y="2227263"/>
          <p14:tracePt t="8959" x="3382963" y="2268538"/>
          <p14:tracePt t="8967" x="3416300" y="2311400"/>
          <p14:tracePt t="8975" x="3433763" y="2387600"/>
          <p14:tracePt t="8983" x="3475038" y="2481263"/>
          <p14:tracePt t="8991" x="3492500" y="2549525"/>
          <p14:tracePt t="8999" x="3527425" y="2643188"/>
          <p14:tracePt t="9007" x="3543300" y="2719388"/>
          <p14:tracePt t="9015" x="3568700" y="2778125"/>
          <p14:tracePt t="9024" x="3568700" y="2805113"/>
          <p14:tracePt t="9031" x="3578225" y="2846388"/>
          <p14:tracePt t="9040" x="3578225" y="2855913"/>
          <p14:tracePt t="9047" x="3586163" y="2871788"/>
          <p14:tracePt t="9057" x="3586163" y="2881313"/>
          <p14:tracePt t="9063" x="3586163" y="2889250"/>
          <p14:tracePt t="9074" x="3586163" y="2897188"/>
          <p14:tracePt t="9079" x="3586163" y="2906713"/>
          <p14:tracePt t="9095" x="3586163" y="2932113"/>
          <p14:tracePt t="9107" x="3586163" y="2940050"/>
          <p14:tracePt t="9111" x="3586163" y="2957513"/>
          <p14:tracePt t="9119" x="3586163" y="2965450"/>
          <p14:tracePt t="9135" x="3586163" y="2974975"/>
          <p14:tracePt t="9151" x="3586163" y="2990850"/>
          <p14:tracePt t="9183" x="3586163" y="3000375"/>
          <p14:tracePt t="9279" x="3603625" y="3008313"/>
          <p14:tracePt t="9287" x="3611563" y="3016250"/>
          <p14:tracePt t="9303" x="3646488" y="3016250"/>
          <p14:tracePt t="9311" x="3671888" y="3016250"/>
          <p14:tracePt t="9319" x="3705225" y="3016250"/>
          <p14:tracePt t="9327" x="3748088" y="3016250"/>
          <p14:tracePt t="9335" x="3773488" y="3016250"/>
          <p14:tracePt t="9343" x="3816350" y="3016250"/>
          <p14:tracePt t="9351" x="3841750" y="3016250"/>
          <p14:tracePt t="9359" x="3875088" y="3016250"/>
          <p14:tracePt t="9367" x="3900488" y="3016250"/>
          <p14:tracePt t="9375" x="3917950" y="3016250"/>
          <p14:tracePt t="9383" x="3951288" y="3000375"/>
          <p14:tracePt t="9399" x="3960813" y="3000375"/>
          <p14:tracePt t="9423" x="3968750" y="3000375"/>
          <p14:tracePt t="9431" x="3976688" y="3000375"/>
          <p14:tracePt t="9440" x="3986213" y="3000375"/>
          <p14:tracePt t="9457" x="3994150" y="3000375"/>
          <p14:tracePt t="9473" x="4011613" y="3000375"/>
          <p14:tracePt t="9479" x="4019550" y="3000375"/>
          <p14:tracePt t="9495" x="4019550" y="3008313"/>
          <p14:tracePt t="9575" x="4037013" y="3016250"/>
          <p14:tracePt t="9599" x="4044950" y="3016250"/>
          <p14:tracePt t="9639" x="4044950" y="3025775"/>
          <p14:tracePt t="9680" x="4052888" y="3033713"/>
          <p14:tracePt t="9687" x="4062413" y="3033713"/>
          <p14:tracePt t="9711" x="4070350" y="3033713"/>
          <p14:tracePt t="9727" x="4079875" y="3033713"/>
          <p14:tracePt t="9751" x="4087813" y="3033713"/>
          <p14:tracePt t="9775" x="4105275" y="3033713"/>
          <p14:tracePt t="9783" x="4113213" y="3033713"/>
          <p14:tracePt t="9807" x="4121150" y="3033713"/>
          <p14:tracePt t="9847" x="4138613" y="3033713"/>
          <p14:tracePt t="9863" x="4146550" y="3033713"/>
          <p14:tracePt t="9873" x="4156075" y="3033713"/>
          <p14:tracePt t="9889" x="4171950" y="3033713"/>
          <p14:tracePt t="9927" x="4181475" y="3025775"/>
          <p14:tracePt t="9959" x="4189413" y="3025775"/>
          <p14:tracePt t="9975" x="4189413" y="3016250"/>
          <p14:tracePt t="9999" x="4197350" y="3008313"/>
          <p14:tracePt t="10015" x="4214813" y="3000375"/>
          <p14:tracePt t="10055" x="4214813" y="2990850"/>
          <p14:tracePt t="10063" x="4224338" y="2982913"/>
          <p14:tracePt t="10119" x="4240213" y="2974975"/>
          <p14:tracePt t="10135" x="4240213" y="2965450"/>
          <p14:tracePt t="10151" x="4240213" y="2949575"/>
          <p14:tracePt t="10159" x="4240213" y="2940050"/>
          <p14:tracePt t="10167" x="4249738" y="2932113"/>
          <p14:tracePt t="10183" x="4249738" y="2922588"/>
          <p14:tracePt t="10191" x="4249738" y="2906713"/>
          <p14:tracePt t="10199" x="4249738" y="2897188"/>
          <p14:tracePt t="10207" x="4249738" y="2889250"/>
          <p14:tracePt t="10215" x="4249738" y="2871788"/>
          <p14:tracePt t="10224" x="4249738" y="2863850"/>
          <p14:tracePt t="10231" x="4249738" y="2830513"/>
          <p14:tracePt t="10240" x="4249738" y="2813050"/>
          <p14:tracePt t="10247" x="4249738" y="2795588"/>
          <p14:tracePt t="10257" x="4249738" y="2762250"/>
          <p14:tracePt t="10263" x="4249738" y="2744788"/>
          <p14:tracePt t="10273" x="4249738" y="2727325"/>
          <p14:tracePt t="10279" x="4249738" y="2701925"/>
          <p14:tracePt t="10290" x="4249738" y="2686050"/>
          <p14:tracePt t="10295" x="4249738" y="2676525"/>
          <p14:tracePt t="10306" x="4249738" y="2668588"/>
          <p14:tracePt t="10311" x="4249738" y="2651125"/>
          <p14:tracePt t="10323" x="4249738" y="2633663"/>
          <p14:tracePt t="10327" x="4249738" y="2617788"/>
          <p14:tracePt t="10343" x="4249738" y="2600325"/>
          <p14:tracePt t="10359" x="4249738" y="2592388"/>
          <p14:tracePt t="10367" x="4249738" y="2582863"/>
          <p14:tracePt t="10407" x="4249738" y="2574925"/>
          <p14:tracePt t="10415" x="4249738" y="2566988"/>
          <p14:tracePt t="10439" x="4240213" y="2557463"/>
          <p14:tracePt t="10447" x="4232275" y="2549525"/>
          <p14:tracePt t="10456" x="4232275" y="2541588"/>
          <p14:tracePt t="10463" x="4224338" y="2524125"/>
          <p14:tracePt t="10473" x="4224338" y="2516188"/>
          <p14:tracePt t="10479" x="4214813" y="2506663"/>
          <p14:tracePt t="10495" x="4206875" y="2498725"/>
          <p14:tracePt t="10505" x="4197350" y="2481263"/>
          <p14:tracePt t="10519" x="4181475" y="2473325"/>
          <p14:tracePt t="10527" x="4146550" y="2473325"/>
          <p14:tracePt t="10535" x="4121150" y="2463800"/>
          <p14:tracePt t="10543" x="4087813" y="2463800"/>
          <p14:tracePt t="10551" x="4052888" y="2463800"/>
          <p14:tracePt t="10559" x="4027488" y="2463800"/>
          <p14:tracePt t="10567" x="4002088" y="2463800"/>
          <p14:tracePt t="10575" x="3968750" y="2463800"/>
          <p14:tracePt t="10584" x="3925888" y="2463800"/>
          <p14:tracePt t="10591" x="3883025" y="2463800"/>
          <p14:tracePt t="10600" x="3841750" y="2463800"/>
          <p14:tracePt t="10607" x="3806825" y="2463800"/>
          <p14:tracePt t="10615" x="3781425" y="2463800"/>
          <p14:tracePt t="10624" x="3763963" y="2463800"/>
          <p14:tracePt t="10631" x="3738563" y="2463800"/>
          <p14:tracePt t="10783" x="3730625" y="2473325"/>
          <p14:tracePt t="10791" x="3730625" y="2506663"/>
          <p14:tracePt t="10799" x="3730625" y="2532063"/>
          <p14:tracePt t="10807" x="3730625" y="2566988"/>
          <p14:tracePt t="10815" x="3730625" y="2592388"/>
          <p14:tracePt t="10824" x="3738563" y="2625725"/>
          <p14:tracePt t="10831" x="3738563" y="2651125"/>
          <p14:tracePt t="10840" x="3738563" y="2686050"/>
          <p14:tracePt t="10847" x="3738563" y="2701925"/>
          <p14:tracePt t="10856" x="3738563" y="2711450"/>
          <p14:tracePt t="10863" x="3738563" y="2719388"/>
          <p14:tracePt t="10879" x="3748088" y="2719388"/>
          <p14:tracePt t="10911" x="3748088" y="2736850"/>
          <p14:tracePt t="10927" x="3748088" y="2744788"/>
          <p14:tracePt t="12536" x="3756025" y="2762250"/>
          <p14:tracePt t="12543" x="3763963" y="2770188"/>
          <p14:tracePt t="12551" x="3763963" y="2778125"/>
          <p14:tracePt t="12559" x="3763963" y="2787650"/>
          <p14:tracePt t="12567" x="3763963" y="2805113"/>
          <p14:tracePt t="12815" x="3763963" y="2813050"/>
          <p14:tracePt t="12863" x="3756025" y="2813050"/>
          <p14:tracePt t="12879" x="3748088" y="2813050"/>
          <p14:tracePt t="12903" x="3730625" y="2813050"/>
          <p14:tracePt t="12911" x="3705225" y="2805113"/>
          <p14:tracePt t="12919" x="3697288" y="2795588"/>
          <p14:tracePt t="12943" x="3687763" y="2787650"/>
          <p14:tracePt t="12951" x="3679825" y="2778125"/>
          <p14:tracePt t="12959" x="3679825" y="2770188"/>
          <p14:tracePt t="12967" x="3679825" y="2752725"/>
          <p14:tracePt t="12975" x="3679825" y="2744788"/>
          <p14:tracePt t="12983" x="3679825" y="2736850"/>
          <p14:tracePt t="12991" x="3679825" y="2727325"/>
          <p14:tracePt t="12999" x="3679825" y="2719388"/>
          <p14:tracePt t="13007" x="3679825" y="2711450"/>
          <p14:tracePt t="13023" x="3679825" y="2701925"/>
          <p14:tracePt t="13040" x="3679825" y="2693988"/>
          <p14:tracePt t="13368" x="3679825" y="2701925"/>
          <p14:tracePt t="13375" x="3679825" y="2711450"/>
          <p14:tracePt t="13384" x="3679825" y="2719388"/>
          <p14:tracePt t="13392" x="3697288" y="2752725"/>
          <p14:tracePt t="13407" x="3697288" y="2762250"/>
          <p14:tracePt t="13416" x="3697288" y="2778125"/>
          <p14:tracePt t="13432" x="3697288" y="2787650"/>
          <p14:tracePt t="13456" x="3697288" y="2795588"/>
          <p14:tracePt t="13495" x="3705225" y="2805113"/>
          <p14:tracePt t="13519" x="3705225" y="2813050"/>
          <p14:tracePt t="13536" x="3705225" y="2820988"/>
          <p14:tracePt t="13567" x="3713163" y="2820988"/>
          <p14:tracePt t="13583" x="3722688" y="2820988"/>
          <p14:tracePt t="13599" x="3730625" y="2820988"/>
          <p14:tracePt t="13607" x="3730625" y="2830513"/>
          <p14:tracePt t="13623" x="3738563" y="2838450"/>
          <p14:tracePt t="13631" x="3756025" y="2846388"/>
          <p14:tracePt t="13647" x="3763963" y="2855913"/>
          <p14:tracePt t="13656" x="3773488" y="2863850"/>
          <p14:tracePt t="13672" x="3781425" y="2871788"/>
          <p14:tracePt t="13689" x="3790950" y="2881313"/>
          <p14:tracePt t="13695" x="3798888" y="2889250"/>
          <p14:tracePt t="13705" x="3806825" y="2897188"/>
          <p14:tracePt t="13711" x="3824288" y="2897188"/>
          <p14:tracePt t="13727" x="3832225" y="2906713"/>
          <p14:tracePt t="13743" x="3841750" y="2914650"/>
          <p14:tracePt t="13815" x="3841750" y="2922588"/>
          <p14:tracePt t="13823" x="3849688" y="2922588"/>
          <p14:tracePt t="13831" x="3867150" y="2940050"/>
          <p14:tracePt t="13840" x="3867150" y="2949575"/>
          <p14:tracePt t="13847" x="3875088" y="2949575"/>
          <p14:tracePt t="13856" x="3892550" y="2965450"/>
          <p14:tracePt t="13863" x="3892550" y="2974975"/>
          <p14:tracePt t="13889" x="3900488" y="2982913"/>
          <p14:tracePt t="13983" x="3908425" y="3000375"/>
          <p14:tracePt t="14232" x="3892550" y="3000375"/>
          <p14:tracePt t="14248" x="3883025" y="2990850"/>
          <p14:tracePt t="14258" x="3875088" y="2982913"/>
          <p14:tracePt t="14264" x="3867150" y="2965450"/>
          <p14:tracePt t="14276" x="3857625" y="2957513"/>
          <p14:tracePt t="14279" x="3857625" y="2940050"/>
          <p14:tracePt t="14290" x="3849688" y="2932113"/>
          <p14:tracePt t="14306" x="3841750" y="2906713"/>
          <p14:tracePt t="14311" x="3841750" y="2889250"/>
          <p14:tracePt t="14322" x="3824288" y="2881313"/>
          <p14:tracePt t="14327" x="3816350" y="2855913"/>
          <p14:tracePt t="14338" x="3816350" y="2830513"/>
          <p14:tracePt t="14343" x="3816350" y="2820988"/>
          <p14:tracePt t="14351" x="3816350" y="2805113"/>
          <p14:tracePt t="14359" x="3816350" y="2787650"/>
          <p14:tracePt t="14367" x="3806825" y="2787650"/>
          <p14:tracePt t="14375" x="3798888" y="2762250"/>
          <p14:tracePt t="14383" x="3790950" y="2762250"/>
          <p14:tracePt t="14391" x="3790950" y="2752725"/>
          <p14:tracePt t="14407" x="3790950" y="2736850"/>
          <p14:tracePt t="14431" x="3790950" y="2727325"/>
          <p14:tracePt t="14440" x="3790950" y="2719388"/>
          <p14:tracePt t="14447" x="3790950" y="2711450"/>
          <p14:tracePt t="14457" x="3790950" y="2701925"/>
          <p14:tracePt t="14463" x="3790950" y="2693988"/>
          <p14:tracePt t="14495" x="3790950" y="2676525"/>
          <p14:tracePt t="14527" x="3790950" y="2668588"/>
          <p14:tracePt t="14551" x="3790950" y="2660650"/>
          <p14:tracePt t="14567" x="3781425" y="2651125"/>
          <p14:tracePt t="14768" x="3781425" y="2643188"/>
          <p14:tracePt t="14776" x="3763963" y="2643188"/>
          <p14:tracePt t="14784" x="3763963" y="2633663"/>
          <p14:tracePt t="14791" x="3756025" y="2633663"/>
          <p14:tracePt t="14799" x="3738563" y="2625725"/>
          <p14:tracePt t="15887" x="3730625" y="2625725"/>
          <p14:tracePt t="16047" x="3722688" y="2625725"/>
          <p14:tracePt t="16055" x="3722688" y="2600325"/>
          <p14:tracePt t="16063" x="3722688" y="2557463"/>
          <p14:tracePt t="16072" x="3722688" y="2532063"/>
          <p14:tracePt t="16079" x="3722688" y="2524125"/>
          <p14:tracePt t="16089" x="3722688" y="2498725"/>
          <p14:tracePt t="16095" x="3722688" y="2481263"/>
          <p14:tracePt t="16105" x="3722688" y="2455863"/>
          <p14:tracePt t="16111" x="3722688" y="2422525"/>
          <p14:tracePt t="16122" x="3722688" y="2405063"/>
          <p14:tracePt t="16127" x="3722688" y="2387600"/>
          <p14:tracePt t="16138" x="3722688" y="2371725"/>
          <p14:tracePt t="16143" x="3722688" y="2354263"/>
          <p14:tracePt t="16151" x="3722688" y="2344738"/>
          <p14:tracePt t="16159" x="3722688" y="2336800"/>
          <p14:tracePt t="16167" x="3722688" y="2328863"/>
          <p14:tracePt t="16175" x="3722688" y="2319338"/>
          <p14:tracePt t="16183" x="3722688" y="2311400"/>
          <p14:tracePt t="16191" x="3722688" y="2303463"/>
          <p14:tracePt t="16207" x="3722688" y="2286000"/>
          <p14:tracePt t="16215" x="3722688" y="2278063"/>
          <p14:tracePt t="16223" x="3722688" y="2252663"/>
          <p14:tracePt t="16231" x="3722688" y="2235200"/>
          <p14:tracePt t="16239" x="3722688" y="2227263"/>
          <p14:tracePt t="16247" x="3722688" y="2209800"/>
          <p14:tracePt t="16256" x="3722688" y="2200275"/>
          <p14:tracePt t="16272" x="3722688" y="2184400"/>
          <p14:tracePt t="16327" x="3722688" y="2174875"/>
          <p14:tracePt t="17464" x="3722688" y="2217738"/>
          <p14:tracePt t="17471" x="3722688" y="2260600"/>
          <p14:tracePt t="17480" x="3722688" y="2293938"/>
          <p14:tracePt t="17489" x="3722688" y="2319338"/>
          <p14:tracePt t="17496" x="3722688" y="2344738"/>
          <p14:tracePt t="17506" x="3722688" y="2387600"/>
          <p14:tracePt t="17511" x="3722688" y="2422525"/>
          <p14:tracePt t="17520" x="3722688" y="2455863"/>
          <p14:tracePt t="17527" x="3722688" y="2481263"/>
          <p14:tracePt t="17539" x="3730625" y="2516188"/>
          <p14:tracePt t="17543" x="3730625" y="2541588"/>
          <p14:tracePt t="17554" x="3738563" y="2574925"/>
          <p14:tracePt t="17559" x="3748088" y="2608263"/>
          <p14:tracePt t="17567" x="3763963" y="2625725"/>
          <p14:tracePt t="17575" x="3763963" y="2643188"/>
          <p14:tracePt t="17583" x="3773488" y="2660650"/>
          <p14:tracePt t="17599" x="3781425" y="2686050"/>
          <p14:tracePt t="17615" x="3781425" y="2701925"/>
          <p14:tracePt t="17623" x="3781425" y="2711450"/>
          <p14:tracePt t="17631" x="3790950" y="2719388"/>
          <p14:tracePt t="17639" x="3798888" y="2727325"/>
          <p14:tracePt t="17647" x="3806825" y="2727325"/>
          <p14:tracePt t="17663" x="3806825" y="2744788"/>
          <p14:tracePt t="17672" x="3806825" y="2752725"/>
          <p14:tracePt t="17751" x="3806825" y="2762250"/>
          <p14:tracePt t="17759" x="3816350" y="2770188"/>
          <p14:tracePt t="17855" x="3824288" y="2778125"/>
          <p14:tracePt t="17919" x="3832225" y="2787650"/>
          <p14:tracePt t="17927" x="3841750" y="2787650"/>
          <p14:tracePt t="17943" x="3849688" y="2787650"/>
          <p14:tracePt t="17952" x="3857625" y="2787650"/>
          <p14:tracePt t="17959" x="3867150" y="2787650"/>
          <p14:tracePt t="17983" x="3883025" y="2787650"/>
          <p14:tracePt t="17991" x="3892550" y="2787650"/>
          <p14:tracePt t="18007" x="3900488" y="2787650"/>
          <p14:tracePt t="18015" x="3917950" y="2787650"/>
          <p14:tracePt t="18031" x="3925888" y="2787650"/>
          <p14:tracePt t="18039" x="3951288" y="2778125"/>
          <p14:tracePt t="18056" x="3968750" y="2778125"/>
          <p14:tracePt t="18063" x="3986213" y="2770188"/>
          <p14:tracePt t="18072" x="3994150" y="2770188"/>
          <p14:tracePt t="18079" x="4002088" y="2770188"/>
          <p14:tracePt t="18088" x="4019550" y="2770188"/>
          <p14:tracePt t="18095" x="4027488" y="2770188"/>
          <p14:tracePt t="18105" x="4044950" y="2752725"/>
          <p14:tracePt t="18111" x="4052888" y="2744788"/>
          <p14:tracePt t="18127" x="4070350" y="2736850"/>
          <p14:tracePt t="18138" x="4079875" y="2736850"/>
          <p14:tracePt t="18143" x="4095750" y="2719388"/>
          <p14:tracePt t="18167" x="4105275" y="2711450"/>
          <p14:tracePt t="18199" x="4113213" y="2711450"/>
          <p14:tracePt t="18207" x="4121150" y="2711450"/>
          <p14:tracePt t="18215" x="4130675" y="2711450"/>
          <p14:tracePt t="18223" x="4138613" y="2711450"/>
          <p14:tracePt t="18231" x="4146550" y="2711450"/>
          <p14:tracePt t="18247" x="4156075" y="2711450"/>
          <p14:tracePt t="18255" x="4164013" y="2701925"/>
          <p14:tracePt t="18304" x="4181475" y="2701925"/>
          <p14:tracePt t="18321" x="4197350" y="2701925"/>
          <p14:tracePt t="18327" x="4214813" y="2701925"/>
          <p14:tracePt t="18343" x="4224338" y="2701925"/>
          <p14:tracePt t="18367" x="4232275" y="2701925"/>
          <p14:tracePt t="18383" x="4240213" y="2701925"/>
          <p14:tracePt t="18415" x="4249738" y="2701925"/>
          <p14:tracePt t="18431" x="4257675" y="2701925"/>
          <p14:tracePt t="18535" x="4257675" y="2711450"/>
          <p14:tracePt t="19968" x="4257675" y="2701925"/>
          <p14:tracePt t="19983" x="4257675" y="2693988"/>
          <p14:tracePt t="19991" x="4257675" y="2686050"/>
          <p14:tracePt t="20535" x="4257675" y="2660650"/>
          <p14:tracePt t="20543" x="4257675" y="2651125"/>
          <p14:tracePt t="20551" x="4257675" y="2643188"/>
          <p14:tracePt t="20559" x="4257675" y="2617788"/>
          <p14:tracePt t="20571" x="4265613" y="2608263"/>
          <p14:tracePt t="20575" x="4265613" y="2582863"/>
          <p14:tracePt t="20583" x="4265613" y="2574925"/>
          <p14:tracePt t="20591" x="4265613" y="2549525"/>
          <p14:tracePt t="20600" x="4265613" y="2541588"/>
          <p14:tracePt t="20615" x="4265613" y="2524125"/>
          <p14:tracePt t="20623" x="4265613" y="2516188"/>
          <p14:tracePt t="20647" x="4265613" y="2489200"/>
          <p14:tracePt t="20663" x="4265613" y="2481263"/>
          <p14:tracePt t="20671" x="4265613" y="2455863"/>
          <p14:tracePt t="20688" x="4265613" y="2422525"/>
          <p14:tracePt t="20704" x="4265613" y="2405063"/>
          <p14:tracePt t="20711" x="4265613" y="2397125"/>
          <p14:tracePt t="20720" x="4265613" y="2379663"/>
          <p14:tracePt t="20738" x="4265613" y="2371725"/>
          <p14:tracePt t="20743" x="4283075" y="2362200"/>
          <p14:tracePt t="20754" x="4283075" y="2354263"/>
          <p14:tracePt t="20759" x="4283075" y="2344738"/>
          <p14:tracePt t="20775" x="4283075" y="2319338"/>
          <p14:tracePt t="20783" x="4283075" y="2311400"/>
          <p14:tracePt t="20799" x="4283075" y="2293938"/>
          <p14:tracePt t="20807" x="4291013" y="2286000"/>
          <p14:tracePt t="20831" x="4291013" y="2278063"/>
          <p14:tracePt t="20919" x="4291013" y="2268538"/>
          <p14:tracePt t="20927" x="4291013" y="2260600"/>
          <p14:tracePt t="20943" x="4291013" y="2252663"/>
          <p14:tracePt t="20975" x="4291013" y="2243138"/>
          <p14:tracePt t="21000" x="4291013" y="2235200"/>
          <p14:tracePt t="21032" x="4291013" y="2227263"/>
          <p14:tracePt t="23679" x="4291013" y="2217738"/>
          <p14:tracePt t="23695" x="4283075" y="2184400"/>
          <p14:tracePt t="23703" x="4240213" y="2174875"/>
          <p14:tracePt t="23711" x="4181475" y="2166938"/>
          <p14:tracePt t="23720" x="4105275" y="2133600"/>
          <p14:tracePt t="23727" x="4052888" y="2133600"/>
          <p14:tracePt t="23736" x="4011613" y="2124075"/>
          <p14:tracePt t="23743" x="3951288" y="2124075"/>
          <p14:tracePt t="23752" x="3908425" y="2116138"/>
          <p14:tracePt t="23759" x="3867150" y="2116138"/>
          <p14:tracePt t="23770" x="3832225" y="2098675"/>
          <p14:tracePt t="23775" x="3824288" y="2098675"/>
          <p14:tracePt t="23787" x="3816350" y="2098675"/>
          <p14:tracePt t="23791" x="3806825" y="2098675"/>
          <p14:tracePt t="23799" x="3798888" y="2098675"/>
          <p14:tracePt t="23807" x="3781425" y="2090738"/>
          <p14:tracePt t="23815" x="3773488" y="2090738"/>
          <p14:tracePt t="23823" x="3748088" y="2090738"/>
          <p14:tracePt t="23831" x="3722688" y="2082800"/>
          <p14:tracePt t="23839" x="3697288" y="2073275"/>
          <p14:tracePt t="23847" x="3654425" y="2055813"/>
          <p14:tracePt t="23855" x="3619500" y="2047875"/>
          <p14:tracePt t="23863" x="3578225" y="2039938"/>
          <p14:tracePt t="23871" x="3543300" y="2039938"/>
          <p14:tracePt t="23879" x="3509963" y="2030413"/>
          <p14:tracePt t="23887" x="3492500" y="2030413"/>
          <p14:tracePt t="23895" x="3467100" y="2030413"/>
          <p14:tracePt t="23903" x="3459163" y="2030413"/>
          <p14:tracePt t="23911" x="3459163" y="2022475"/>
          <p14:tracePt t="24655" x="3475038" y="2022475"/>
          <p14:tracePt t="24663" x="3502025" y="2022475"/>
          <p14:tracePt t="24671" x="3509963" y="2022475"/>
          <p14:tracePt t="24679" x="3535363" y="2022475"/>
          <p14:tracePt t="24695" x="3543300" y="2014538"/>
          <p14:tracePt t="24711" x="3552825" y="2014538"/>
          <p14:tracePt t="24720" x="3560763" y="2014538"/>
          <p14:tracePt t="24743" x="3568700" y="2014538"/>
          <p14:tracePt t="24759" x="3578225" y="2014538"/>
          <p14:tracePt t="24775" x="3586163" y="2014538"/>
          <p14:tracePt t="24831" x="3594100" y="2014538"/>
          <p14:tracePt t="24839" x="3603625" y="2014538"/>
          <p14:tracePt t="24847" x="3629025" y="2005013"/>
          <p14:tracePt t="24871" x="3636963" y="2005013"/>
          <p14:tracePt t="24935" x="3654425" y="2005013"/>
          <p14:tracePt t="27233" x="3662363" y="2005013"/>
          <p14:tracePt t="27240" x="3687763" y="1997075"/>
          <p14:tracePt t="27250" x="3713163" y="1979613"/>
          <p14:tracePt t="27256" x="3722688" y="1979613"/>
          <p14:tracePt t="27265" x="3738563" y="1963738"/>
          <p14:tracePt t="27271" x="3773488" y="1938338"/>
          <p14:tracePt t="27279" x="3781425" y="1928813"/>
          <p14:tracePt t="27287" x="3798888" y="1920875"/>
          <p14:tracePt t="27295" x="3816350" y="1911350"/>
          <p14:tracePt t="27303" x="3832225" y="1895475"/>
          <p14:tracePt t="27311" x="3841750" y="1895475"/>
          <p14:tracePt t="27320" x="3841750" y="1885950"/>
          <p14:tracePt t="27407" x="3857625" y="1878013"/>
          <p14:tracePt t="27416" x="3875088" y="1878013"/>
          <p14:tracePt t="27431" x="3900488" y="1870075"/>
          <p14:tracePt t="27447" x="3917950" y="1860550"/>
          <p14:tracePt t="27455" x="3925888" y="1860550"/>
          <p14:tracePt t="27463" x="3943350" y="1860550"/>
          <p14:tracePt t="27471" x="3951288" y="1852613"/>
          <p14:tracePt t="27479" x="3960813" y="1852613"/>
          <p14:tracePt t="27511" x="3968750" y="1852613"/>
          <p14:tracePt t="27527" x="3976688" y="1852613"/>
          <p14:tracePt t="27535" x="3986213" y="1852613"/>
          <p14:tracePt t="27543" x="4002088" y="1852613"/>
          <p14:tracePt t="27553" x="4011613" y="1852613"/>
          <p14:tracePt t="27569" x="4019550" y="1852613"/>
          <p14:tracePt t="27575" x="4037013" y="1852613"/>
          <p14:tracePt t="27591" x="4044950" y="1852613"/>
          <p14:tracePt t="27602" x="4052888" y="1852613"/>
          <p14:tracePt t="27623" x="4062413" y="1852613"/>
          <p14:tracePt t="27631" x="4070350" y="1860550"/>
          <p14:tracePt t="27639" x="4079875" y="1860550"/>
          <p14:tracePt t="27648" x="4079875" y="1870075"/>
          <p14:tracePt t="27663" x="4087813" y="1878013"/>
          <p14:tracePt t="27671" x="4095750" y="1885950"/>
          <p14:tracePt t="27679" x="4105275" y="1895475"/>
          <p14:tracePt t="27687" x="4105275" y="1903413"/>
          <p14:tracePt t="27695" x="4113213" y="1903413"/>
          <p14:tracePt t="27711" x="4121150" y="1920875"/>
          <p14:tracePt t="27719" x="4138613" y="1938338"/>
          <p14:tracePt t="27807" x="4138613" y="1946275"/>
          <p14:tracePt t="28175" x="4130675" y="1946275"/>
          <p14:tracePt t="28185" x="4121150" y="1946275"/>
          <p14:tracePt t="28255" x="4095750" y="1971675"/>
          <p14:tracePt t="28263" x="4044950" y="2014538"/>
          <p14:tracePt t="28271" x="3951288" y="2047875"/>
          <p14:tracePt t="28279" x="3875088" y="2065338"/>
          <p14:tracePt t="28287" x="3790950" y="2090738"/>
          <p14:tracePt t="28295" x="3763963" y="2090738"/>
          <p14:tracePt t="28303" x="3730625" y="2108200"/>
          <p14:tracePt t="28311" x="3730625" y="2116138"/>
          <p14:tracePt t="28383" x="3722688" y="2116138"/>
          <p14:tracePt t="28519" x="3713163" y="2116138"/>
          <p14:tracePt t="28527" x="3713163" y="2141538"/>
          <p14:tracePt t="28543" x="3713163" y="2149475"/>
          <p14:tracePt t="28552" x="3713163" y="2159000"/>
          <p14:tracePt t="28559" x="3713163" y="2174875"/>
          <p14:tracePt t="28569" x="3713163" y="2184400"/>
          <p14:tracePt t="28591" x="3713163" y="2192338"/>
          <p14:tracePt t="28911" x="3713163" y="2174875"/>
          <p14:tracePt t="29088" x="3713163" y="2166938"/>
          <p14:tracePt t="29104" x="3713163" y="2159000"/>
          <p14:tracePt t="29112" x="3713163" y="2149475"/>
          <p14:tracePt t="29135" x="3713163" y="2141538"/>
          <p14:tracePt t="29152" x="3713163" y="2124075"/>
          <p14:tracePt t="29287" x="3705225" y="2116138"/>
          <p14:tracePt t="29368" x="3697288" y="2108200"/>
          <p14:tracePt t="29937" x="3697288" y="2116138"/>
          <p14:tracePt t="29953" x="3697288" y="2124075"/>
          <p14:tracePt t="29960" x="3697288" y="2149475"/>
          <p14:tracePt t="29986" x="3697288" y="2159000"/>
          <p14:tracePt t="29992" x="3697288" y="2174875"/>
          <p14:tracePt t="30031" x="3697288" y="2184400"/>
          <p14:tracePt t="30039" x="3697288" y="2192338"/>
          <p14:tracePt t="30055" x="3697288" y="2200275"/>
          <p14:tracePt t="30063" x="3697288" y="2209800"/>
          <p14:tracePt t="30095" x="3705225" y="2217738"/>
          <p14:tracePt t="30135" x="3713163" y="2217738"/>
          <p14:tracePt t="30143" x="3722688" y="2235200"/>
          <p14:tracePt t="30151" x="3722688" y="2252663"/>
          <p14:tracePt t="30159" x="3730625" y="2268538"/>
          <p14:tracePt t="30168" x="3730625" y="2293938"/>
          <p14:tracePt t="30175" x="3748088" y="2319338"/>
          <p14:tracePt t="30185" x="3756025" y="2336800"/>
          <p14:tracePt t="30191" x="3756025" y="2344738"/>
          <p14:tracePt t="30202" x="3756025" y="2362200"/>
          <p14:tracePt t="30207" x="3756025" y="2371725"/>
          <p14:tracePt t="30218" x="3756025" y="2387600"/>
          <p14:tracePt t="30223" x="3756025" y="2397125"/>
          <p14:tracePt t="30235" x="3756025" y="2413000"/>
          <p14:tracePt t="30239" x="3756025" y="2430463"/>
          <p14:tracePt t="30247" x="3756025" y="2447925"/>
          <p14:tracePt t="30255" x="3756025" y="2473325"/>
          <p14:tracePt t="30263" x="3756025" y="2498725"/>
          <p14:tracePt t="30271" x="3756025" y="2506663"/>
          <p14:tracePt t="30279" x="3756025" y="2541588"/>
          <p14:tracePt t="30287" x="3756025" y="2557463"/>
          <p14:tracePt t="30295" x="3756025" y="2574925"/>
          <p14:tracePt t="30303" x="3756025" y="2582863"/>
          <p14:tracePt t="30311" x="3756025" y="2600325"/>
          <p14:tracePt t="30335" x="3756025" y="2608263"/>
          <p14:tracePt t="30351" x="3756025" y="2617788"/>
          <p14:tracePt t="30359" x="3756025" y="2625725"/>
          <p14:tracePt t="30519" x="3756025" y="2617788"/>
          <p14:tracePt t="30527" x="3756025" y="2600325"/>
          <p14:tracePt t="30535" x="3756025" y="2566988"/>
          <p14:tracePt t="30543" x="3756025" y="2557463"/>
          <p14:tracePt t="30552" x="3756025" y="2532063"/>
          <p14:tracePt t="30559" x="3756025" y="2506663"/>
          <p14:tracePt t="30568" x="3756025" y="2489200"/>
          <p14:tracePt t="30575" x="3756025" y="2481263"/>
          <p14:tracePt t="30585" x="3756025" y="2447925"/>
          <p14:tracePt t="30591" x="3756025" y="2422525"/>
          <p14:tracePt t="30602" x="3756025" y="2405063"/>
          <p14:tracePt t="30607" x="3756025" y="2379663"/>
          <p14:tracePt t="30618" x="3756025" y="2371725"/>
          <p14:tracePt t="30623" x="3756025" y="2344738"/>
          <p14:tracePt t="30635" x="3756025" y="2328863"/>
          <p14:tracePt t="30639" x="3756025" y="2319338"/>
          <p14:tracePt t="30647" x="3756025" y="2311400"/>
          <p14:tracePt t="30663" x="3756025" y="2303463"/>
          <p14:tracePt t="30807" x="3756025" y="2311400"/>
          <p14:tracePt t="30815" x="3756025" y="2328863"/>
          <p14:tracePt t="30823" x="3756025" y="2344738"/>
          <p14:tracePt t="30832" x="3756025" y="2371725"/>
          <p14:tracePt t="30840" x="3756025" y="2379663"/>
          <p14:tracePt t="30847" x="3748088" y="2413000"/>
          <p14:tracePt t="30855" x="3730625" y="2463800"/>
          <p14:tracePt t="30863" x="3730625" y="2489200"/>
          <p14:tracePt t="30871" x="3730625" y="2524125"/>
          <p14:tracePt t="30879" x="3730625" y="2557463"/>
          <p14:tracePt t="30887" x="3730625" y="2582863"/>
          <p14:tracePt t="30895" x="3713163" y="2592388"/>
          <p14:tracePt t="30903" x="3713163" y="2617788"/>
          <p14:tracePt t="30911" x="3713163" y="2625725"/>
          <p14:tracePt t="31079" x="3713163" y="2617788"/>
          <p14:tracePt t="31088" x="3713163" y="2600325"/>
          <p14:tracePt t="31095" x="3713163" y="2566988"/>
          <p14:tracePt t="31103" x="3713163" y="2541588"/>
          <p14:tracePt t="31111" x="3713163" y="2498725"/>
          <p14:tracePt t="31119" x="3713163" y="2463800"/>
          <p14:tracePt t="31127" x="3713163" y="2438400"/>
          <p14:tracePt t="31135" x="3713163" y="2413000"/>
          <p14:tracePt t="31143" x="3713163" y="2379663"/>
          <p14:tracePt t="31152" x="3713163" y="2362200"/>
          <p14:tracePt t="31159" x="3713163" y="2344738"/>
          <p14:tracePt t="31169" x="3713163" y="2319338"/>
          <p14:tracePt t="31175" x="3713163" y="2311400"/>
          <p14:tracePt t="31191" x="3713163" y="2303463"/>
          <p14:tracePt t="31351" x="3713163" y="2319338"/>
          <p14:tracePt t="31359" x="3713163" y="2354263"/>
          <p14:tracePt t="31368" x="3713163" y="2379663"/>
          <p14:tracePt t="31375" x="3713163" y="2387600"/>
          <p14:tracePt t="31385" x="3713163" y="2397125"/>
          <p14:tracePt t="31391" x="3713163" y="2405063"/>
          <p14:tracePt t="31401" x="3713163" y="2422525"/>
          <p14:tracePt t="31418" x="3713163" y="2430463"/>
          <p14:tracePt t="31435" x="3713163" y="2438400"/>
          <p14:tracePt t="31559" x="3713163" y="2447925"/>
          <p14:tracePt t="31624" x="3713163" y="2422525"/>
          <p14:tracePt t="31633" x="3713163" y="2387600"/>
          <p14:tracePt t="31640" x="3713163" y="2371725"/>
          <p14:tracePt t="31648" x="3713163" y="2344738"/>
          <p14:tracePt t="31656" x="3713163" y="2311400"/>
          <p14:tracePt t="31664" x="3713163" y="2293938"/>
          <p14:tracePt t="31672" x="3713163" y="2260600"/>
          <p14:tracePt t="31680" x="3713163" y="2252663"/>
          <p14:tracePt t="31688" x="3713163" y="2243138"/>
          <p14:tracePt t="31696" x="3713163" y="2235200"/>
          <p14:tracePt t="31704" x="3713163" y="2227263"/>
          <p14:tracePt t="32055" x="3713163" y="2235200"/>
          <p14:tracePt t="32071" x="3722688" y="2252663"/>
          <p14:tracePt t="32079" x="3738563" y="2278063"/>
          <p14:tracePt t="32087" x="3756025" y="2303463"/>
          <p14:tracePt t="32095" x="3763963" y="2303463"/>
          <p14:tracePt t="32103" x="3781425" y="2336800"/>
          <p14:tracePt t="32111" x="3790950" y="2344738"/>
          <p14:tracePt t="32119" x="3806825" y="2354263"/>
          <p14:tracePt t="32127" x="3824288" y="2362200"/>
          <p14:tracePt t="32143" x="3832225" y="2371725"/>
          <p14:tracePt t="32168" x="3841750" y="2379663"/>
          <p14:tracePt t="32175" x="3849688" y="2379663"/>
          <p14:tracePt t="32184" x="3857625" y="2387600"/>
          <p14:tracePt t="32207" x="3875088" y="2387600"/>
          <p14:tracePt t="32218" x="3883025" y="2387600"/>
          <p14:tracePt t="32223" x="3892550" y="2387600"/>
          <p14:tracePt t="32235" x="3908425" y="2387600"/>
          <p14:tracePt t="32239" x="3925888" y="2387600"/>
          <p14:tracePt t="32247" x="3943350" y="2387600"/>
          <p14:tracePt t="32255" x="3951288" y="2387600"/>
          <p14:tracePt t="32263" x="3968750" y="2387600"/>
          <p14:tracePt t="32271" x="3986213" y="2387600"/>
          <p14:tracePt t="32280" x="3994150" y="2387600"/>
          <p14:tracePt t="32287" x="4011613" y="2387600"/>
          <p14:tracePt t="32295" x="4027488" y="2387600"/>
          <p14:tracePt t="32303" x="4044950" y="2387600"/>
          <p14:tracePt t="32311" x="4062413" y="2387600"/>
          <p14:tracePt t="32319" x="4087813" y="2387600"/>
          <p14:tracePt t="32327" x="4105275" y="2379663"/>
          <p14:tracePt t="32343" x="4121150" y="2371725"/>
          <p14:tracePt t="32352" x="4130675" y="2371725"/>
          <p14:tracePt t="32359" x="4146550" y="2371725"/>
          <p14:tracePt t="32368" x="4156075" y="2371725"/>
          <p14:tracePt t="32375" x="4164013" y="2362200"/>
          <p14:tracePt t="32385" x="4171950" y="2362200"/>
          <p14:tracePt t="32391" x="4181475" y="2354263"/>
          <p14:tracePt t="32401" x="4206875" y="2336800"/>
          <p14:tracePt t="32407" x="4214813" y="2336800"/>
          <p14:tracePt t="32417" x="4224338" y="2328863"/>
          <p14:tracePt t="32423" x="4240213" y="2311400"/>
          <p14:tracePt t="32434" x="4257675" y="2293938"/>
          <p14:tracePt t="32439" x="4275138" y="2278063"/>
          <p14:tracePt t="32447" x="4291013" y="2260600"/>
          <p14:tracePt t="32455" x="4308475" y="2235200"/>
          <p14:tracePt t="32463" x="4316413" y="2217738"/>
          <p14:tracePt t="32471" x="4333875" y="2184400"/>
          <p14:tracePt t="32479" x="4351338" y="2166938"/>
          <p14:tracePt t="32487" x="4351338" y="2149475"/>
          <p14:tracePt t="32495" x="4359275" y="2133600"/>
          <p14:tracePt t="32503" x="4368800" y="2108200"/>
          <p14:tracePt t="32511" x="4384675" y="2090738"/>
          <p14:tracePt t="32519" x="4384675" y="2073275"/>
          <p14:tracePt t="32527" x="4384675" y="2055813"/>
          <p14:tracePt t="32535" x="4384675" y="2039938"/>
          <p14:tracePt t="32543" x="4394200" y="2030413"/>
          <p14:tracePt t="32552" x="4402138" y="1997075"/>
          <p14:tracePt t="32568" x="4410075" y="1979613"/>
          <p14:tracePt t="32575" x="4419600" y="1971675"/>
          <p14:tracePt t="32591" x="4419600" y="1963738"/>
          <p14:tracePt t="32601" x="4419600" y="1954213"/>
          <p14:tracePt t="32607" x="4427538" y="1946275"/>
          <p14:tracePt t="32618" x="4427538" y="1938338"/>
          <p14:tracePt t="32623" x="4427538" y="1928813"/>
          <p14:tracePt t="32639" x="4435475" y="1911350"/>
          <p14:tracePt t="32651" x="4435475" y="1903413"/>
          <p14:tracePt t="32671" x="4435475" y="1895475"/>
          <p14:tracePt t="32687" x="4435475" y="1885950"/>
          <p14:tracePt t="32695" x="4445000" y="1885950"/>
          <p14:tracePt t="32703" x="4445000" y="1878013"/>
          <p14:tracePt t="32727" x="4452938" y="1870075"/>
          <p14:tracePt t="32743" x="4460875" y="1860550"/>
          <p14:tracePt t="32768" x="4470400" y="1860550"/>
          <p14:tracePt t="32785" x="4478338" y="1835150"/>
          <p14:tracePt t="32823" x="4478338" y="1827213"/>
          <p14:tracePt t="32831" x="4486275" y="1827213"/>
          <p14:tracePt t="32839" x="4495800" y="1809750"/>
          <p14:tracePt t="32855" x="4513263" y="1793875"/>
          <p14:tracePt t="32863" x="4521200" y="1784350"/>
          <p14:tracePt t="32983" x="4554538" y="1766888"/>
          <p14:tracePt t="33007" x="4564063" y="1766888"/>
          <p14:tracePt t="33017" x="4572000" y="1766888"/>
          <p14:tracePt t="33023" x="4579938" y="1766888"/>
          <p14:tracePt t="33039" x="4589463" y="1776413"/>
          <p14:tracePt t="33048" x="4597400" y="1784350"/>
          <p14:tracePt t="33071" x="4605338" y="1784350"/>
          <p14:tracePt t="33111" x="4614863" y="1784350"/>
          <p14:tracePt t="33119" x="4614863" y="1793875"/>
          <p14:tracePt t="33135" x="4614863" y="1801813"/>
          <p14:tracePt t="33143" x="4614863" y="1809750"/>
          <p14:tracePt t="33159" x="4614863" y="1819275"/>
          <p14:tracePt t="33175" x="4614863" y="1827213"/>
          <p14:tracePt t="33191" x="4605338" y="1835150"/>
          <p14:tracePt t="33217" x="4597400" y="1844675"/>
          <p14:tracePt t="33255" x="4589463" y="1844675"/>
          <p14:tracePt t="33263" x="4579938" y="1844675"/>
          <p14:tracePt t="33271" x="4564063" y="1844675"/>
          <p14:tracePt t="33279" x="4554538" y="1844675"/>
          <p14:tracePt t="33295" x="4546600" y="1844675"/>
          <p14:tracePt t="33335" x="4529138" y="1835150"/>
          <p14:tracePt t="33343" x="4513263" y="1819275"/>
          <p14:tracePt t="33359" x="4513263" y="1809750"/>
          <p14:tracePt t="33375" x="4513263" y="1801813"/>
          <p14:tracePt t="33384" x="4503738" y="1793875"/>
          <p14:tracePt t="33400" x="4503738" y="1784350"/>
          <p14:tracePt t="33407" x="4503738" y="1776413"/>
          <p14:tracePt t="33418" x="4503738" y="1766888"/>
          <p14:tracePt t="33435" x="4503738" y="1758950"/>
          <p14:tracePt t="33450" x="4503738" y="1741488"/>
          <p14:tracePt t="33471" x="4503738" y="1733550"/>
          <p14:tracePt t="33511" x="4503738" y="1725613"/>
          <p14:tracePt t="33527" x="4503738" y="1708150"/>
          <p14:tracePt t="33535" x="4513263" y="1690688"/>
          <p14:tracePt t="33543" x="4521200" y="1690688"/>
          <p14:tracePt t="33551" x="4529138" y="1690688"/>
          <p14:tracePt t="33568" x="4546600" y="1690688"/>
          <p14:tracePt t="33639" x="4554538" y="1690688"/>
          <p14:tracePt t="33648" x="4554538" y="1741488"/>
          <p14:tracePt t="33655" x="4554538" y="1801813"/>
          <p14:tracePt t="33663" x="4554538" y="1885950"/>
          <p14:tracePt t="33671" x="4546600" y="1963738"/>
          <p14:tracePt t="33679" x="4521200" y="2014538"/>
          <p14:tracePt t="33687" x="4495800" y="2065338"/>
          <p14:tracePt t="33695" x="4478338" y="2098675"/>
          <p14:tracePt t="33703" x="4445000" y="2149475"/>
          <p14:tracePt t="33711" x="4427538" y="2159000"/>
          <p14:tracePt t="33719" x="4419600" y="2184400"/>
          <p14:tracePt t="33727" x="4402138" y="2200275"/>
          <p14:tracePt t="33735" x="4384675" y="2217738"/>
          <p14:tracePt t="33743" x="4376738" y="2217738"/>
          <p14:tracePt t="33751" x="4376738" y="2227263"/>
          <p14:tracePt t="33759" x="4368800" y="2227263"/>
          <p14:tracePt t="33775" x="4351338" y="2227263"/>
          <p14:tracePt t="33930" x="4341813" y="2227263"/>
          <p14:tracePt t="33935" x="4341813" y="2209800"/>
          <p14:tracePt t="33944" x="4333875" y="2192338"/>
          <p14:tracePt t="33959" x="4333875" y="2174875"/>
          <p14:tracePt t="33968" x="4333875" y="2159000"/>
          <p14:tracePt t="33975" x="4325938" y="2159000"/>
          <p14:tracePt t="33984" x="4325938" y="2149475"/>
          <p14:tracePt t="33991" x="4325938" y="2141538"/>
          <p14:tracePt t="34103" x="4316413" y="2133600"/>
          <p14:tracePt t="34247" x="4308475" y="2124075"/>
          <p14:tracePt t="34568" x="4300538" y="2133600"/>
          <p14:tracePt t="34576" x="4300538" y="2141538"/>
          <p14:tracePt t="34586" x="4300538" y="2149475"/>
          <p14:tracePt t="34601" x="4283075" y="2159000"/>
          <p14:tracePt t="34634" x="4275138" y="2166938"/>
          <p14:tracePt t="34648" x="4265613" y="2184400"/>
          <p14:tracePt t="34663" x="4249738" y="2200275"/>
          <p14:tracePt t="34679" x="4240213" y="2200275"/>
          <p14:tracePt t="34687" x="4232275" y="2209800"/>
          <p14:tracePt t="34695" x="4224338" y="2217738"/>
          <p14:tracePt t="34703" x="4214813" y="2217738"/>
          <p14:tracePt t="34815" x="4206875" y="2217738"/>
          <p14:tracePt t="34823" x="4181475" y="2227263"/>
          <p14:tracePt t="34833" x="4156075" y="2235200"/>
          <p14:tracePt t="34840" x="4130675" y="2235200"/>
          <p14:tracePt t="34852" x="4105275" y="2252663"/>
          <p14:tracePt t="34856" x="4070350" y="2252663"/>
          <p14:tracePt t="34864" x="4052888" y="2252663"/>
          <p14:tracePt t="34872" x="4027488" y="2260600"/>
          <p14:tracePt t="34880" x="3994150" y="2260600"/>
          <p14:tracePt t="34887" x="3986213" y="2260600"/>
          <p14:tracePt t="34895" x="3960813" y="2260600"/>
          <p14:tracePt t="34903" x="3943350" y="2260600"/>
          <p14:tracePt t="34919" x="3925888" y="2260600"/>
          <p14:tracePt t="34935" x="3917950" y="2260600"/>
          <p14:tracePt t="34943" x="3908425" y="2260600"/>
          <p14:tracePt t="34952" x="3892550" y="2260600"/>
          <p14:tracePt t="34959" x="3883025" y="2260600"/>
          <p14:tracePt t="34968" x="3857625" y="2260600"/>
          <p14:tracePt t="34975" x="3832225" y="2260600"/>
          <p14:tracePt t="34984" x="3824288" y="2260600"/>
          <p14:tracePt t="34991" x="3806825" y="2260600"/>
          <p14:tracePt t="35001" x="3798888" y="2260600"/>
          <p14:tracePt t="35007" x="3781425" y="2252663"/>
          <p14:tracePt t="35017" x="3773488" y="2252663"/>
          <p14:tracePt t="35034" x="3756025" y="2252663"/>
          <p14:tracePt t="35039" x="3748088" y="2243138"/>
          <p14:tracePt t="35050" x="3738563" y="2227263"/>
          <p14:tracePt t="35063" x="3730625" y="2227263"/>
          <p14:tracePt t="35071" x="3713163" y="2200275"/>
          <p14:tracePt t="35079" x="3705225" y="2184400"/>
          <p14:tracePt t="35087" x="3705225" y="2166938"/>
          <p14:tracePt t="35095" x="3687763" y="2141538"/>
          <p14:tracePt t="35103" x="3671888" y="2108200"/>
          <p14:tracePt t="35111" x="3654425" y="2082800"/>
          <p14:tracePt t="35119" x="3636963" y="2055813"/>
          <p14:tracePt t="35127" x="3619500" y="2030413"/>
          <p14:tracePt t="35135" x="3611563" y="2030413"/>
          <p14:tracePt t="35143" x="3594100" y="2005013"/>
          <p14:tracePt t="35151" x="3586163" y="2005013"/>
          <p14:tracePt t="35159" x="3578225" y="1989138"/>
          <p14:tracePt t="35168" x="3568700" y="1979613"/>
          <p14:tracePt t="35175" x="3560763" y="1971675"/>
          <p14:tracePt t="35185" x="3552825" y="1971675"/>
          <p14:tracePt t="35191" x="3552825" y="1954213"/>
          <p14:tracePt t="35200" x="3535363" y="1946275"/>
          <p14:tracePt t="35207" x="3527425" y="1938338"/>
          <p14:tracePt t="35217" x="3517900" y="1928813"/>
          <p14:tracePt t="35223" x="3509963" y="1920875"/>
          <p14:tracePt t="35234" x="3502025" y="1911350"/>
          <p14:tracePt t="35255" x="3492500" y="1911350"/>
          <p14:tracePt t="35271" x="3492500" y="1903413"/>
          <p14:tracePt t="35623" x="3492500" y="1911350"/>
          <p14:tracePt t="35633" x="3502025" y="1938338"/>
          <p14:tracePt t="35639" x="3517900" y="1963738"/>
          <p14:tracePt t="35647" x="3527425" y="1989138"/>
          <p14:tracePt t="35655" x="3535363" y="1997075"/>
          <p14:tracePt t="35667" x="3535363" y="2005013"/>
          <p14:tracePt t="35671" x="3535363" y="2014538"/>
          <p14:tracePt t="35679" x="3543300" y="2030413"/>
          <p14:tracePt t="35687" x="3552825" y="2039938"/>
          <p14:tracePt t="35695" x="3568700" y="2055813"/>
          <p14:tracePt t="35703" x="3578225" y="2073275"/>
          <p14:tracePt t="35711" x="3586163" y="2090738"/>
          <p14:tracePt t="35719" x="3603625" y="2108200"/>
          <p14:tracePt t="35727" x="3619500" y="2124075"/>
          <p14:tracePt t="35759" x="3629025" y="2124075"/>
          <p14:tracePt t="35783" x="3636963" y="2124075"/>
          <p14:tracePt t="35791" x="3646488" y="2124075"/>
          <p14:tracePt t="35807" x="3662363" y="2124075"/>
          <p14:tracePt t="35817" x="3671888" y="2124075"/>
          <p14:tracePt t="35823" x="3679825" y="2124075"/>
          <p14:tracePt t="35834" x="3705225" y="2124075"/>
          <p14:tracePt t="35839" x="3713163" y="2124075"/>
          <p14:tracePt t="35850" x="3738563" y="2124075"/>
          <p14:tracePt t="35867" x="3763963" y="2124075"/>
          <p14:tracePt t="35879" x="3781425" y="2124075"/>
          <p14:tracePt t="35887" x="3816350" y="2116138"/>
          <p14:tracePt t="35895" x="3841750" y="2116138"/>
          <p14:tracePt t="35903" x="3857625" y="2116138"/>
          <p14:tracePt t="35911" x="3892550" y="2116138"/>
          <p14:tracePt t="35919" x="3917950" y="2116138"/>
          <p14:tracePt t="35927" x="3925888" y="2116138"/>
          <p14:tracePt t="35935" x="3935413" y="2116138"/>
          <p14:tracePt t="35952" x="3951288" y="2116138"/>
          <p14:tracePt t="35968" x="3960813" y="2116138"/>
          <p14:tracePt t="35975" x="3976688" y="2116138"/>
          <p14:tracePt t="35984" x="4002088" y="2116138"/>
          <p14:tracePt t="35991" x="4037013" y="2116138"/>
          <p14:tracePt t="36001" x="4079875" y="2133600"/>
          <p14:tracePt t="36007" x="4121150" y="2166938"/>
          <p14:tracePt t="36017" x="4171950" y="2200275"/>
          <p14:tracePt t="36023" x="4181475" y="2227263"/>
          <p14:tracePt t="36034" x="4206875" y="2260600"/>
          <p14:tracePt t="36039" x="4214813" y="2260600"/>
          <p14:tracePt t="36050" x="4224338" y="2268538"/>
          <p14:tracePt t="36111" x="4232275" y="2268538"/>
          <p14:tracePt t="36159" x="4240213" y="2268538"/>
          <p14:tracePt t="36199" x="4240213" y="2260600"/>
          <p14:tracePt t="36207" x="4240213" y="2252663"/>
          <p14:tracePt t="36233" x="4240213" y="2235200"/>
          <p14:tracePt t="36239" x="4240213" y="2227263"/>
          <p14:tracePt t="36255" x="4249738" y="2217738"/>
          <p14:tracePt t="36511" x="4249738" y="2209800"/>
          <p14:tracePt t="36519" x="4249738" y="2184400"/>
          <p14:tracePt t="36527" x="4249738" y="2166938"/>
          <p14:tracePt t="36535" x="4257675" y="2159000"/>
          <p14:tracePt t="36543" x="4265613" y="2141538"/>
          <p14:tracePt t="36551" x="4265613" y="2116138"/>
          <p14:tracePt t="36559" x="4265613" y="2098675"/>
          <p14:tracePt t="36567" x="4275138" y="2098675"/>
          <p14:tracePt t="36575" x="4275138" y="2090738"/>
          <p14:tracePt t="37263" x="4275138" y="2098675"/>
          <p14:tracePt t="37271" x="4275138" y="2133600"/>
          <p14:tracePt t="37279" x="4275138" y="2166938"/>
          <p14:tracePt t="37287" x="4275138" y="2209800"/>
          <p14:tracePt t="37295" x="4275138" y="2252663"/>
          <p14:tracePt t="37303" x="4275138" y="2311400"/>
          <p14:tracePt t="37311" x="4275138" y="2354263"/>
          <p14:tracePt t="37319" x="4275138" y="2430463"/>
          <p14:tracePt t="37327" x="4275138" y="2463800"/>
          <p14:tracePt t="37335" x="4265613" y="2489200"/>
          <p14:tracePt t="37343" x="4265613" y="2524125"/>
          <p14:tracePt t="37351" x="4257675" y="2557463"/>
          <p14:tracePt t="37359" x="4257675" y="2574925"/>
          <p14:tracePt t="37375" x="4240213" y="2582863"/>
          <p14:tracePt t="37471" x="4240213" y="2574925"/>
          <p14:tracePt t="37479" x="4232275" y="2557463"/>
          <p14:tracePt t="37487" x="4232275" y="2532063"/>
          <p14:tracePt t="37495" x="4232275" y="2524125"/>
          <p14:tracePt t="37503" x="4224338" y="2489200"/>
          <p14:tracePt t="37511" x="4224338" y="2473325"/>
          <p14:tracePt t="37519" x="4224338" y="2455863"/>
          <p14:tracePt t="37527" x="4224338" y="2422525"/>
          <p14:tracePt t="37535" x="4224338" y="2397125"/>
          <p14:tracePt t="37543" x="4224338" y="2371725"/>
          <p14:tracePt t="37551" x="4224338" y="2336800"/>
          <p14:tracePt t="37559" x="4224338" y="2319338"/>
          <p14:tracePt t="37567" x="4224338" y="2311400"/>
          <p14:tracePt t="37575" x="4224338" y="2303463"/>
          <p14:tracePt t="37792" x="4224338" y="2328863"/>
          <p14:tracePt t="37800" x="4224338" y="2344738"/>
          <p14:tracePt t="37808" x="4224338" y="2379663"/>
          <p14:tracePt t="37824" x="4224338" y="2397125"/>
          <p14:tracePt t="37834" x="4224338" y="2405063"/>
          <p14:tracePt t="38031" x="4224338" y="2379663"/>
          <p14:tracePt t="38039" x="4224338" y="2362200"/>
          <p14:tracePt t="38048" x="4240213" y="2319338"/>
          <p14:tracePt t="38055" x="4240213" y="2303463"/>
          <p14:tracePt t="38067" x="4240213" y="2278063"/>
          <p14:tracePt t="38071" x="4240213" y="2260600"/>
          <p14:tracePt t="38084" x="4240213" y="2252663"/>
          <p14:tracePt t="38087" x="4240213" y="2235200"/>
          <p14:tracePt t="38095" x="4240213" y="2227263"/>
          <p14:tracePt t="38103" x="4240213" y="2217738"/>
          <p14:tracePt t="38223" x="4240213" y="2227263"/>
          <p14:tracePt t="38233" x="4249738" y="2252663"/>
          <p14:tracePt t="38239" x="4257675" y="2286000"/>
          <p14:tracePt t="38247" x="4257675" y="2311400"/>
          <p14:tracePt t="38255" x="4257675" y="2344738"/>
          <p14:tracePt t="38266" x="4265613" y="2379663"/>
          <p14:tracePt t="38271" x="4275138" y="2379663"/>
          <p14:tracePt t="38283" x="4275138" y="2413000"/>
          <p14:tracePt t="38295" x="4275138" y="2422525"/>
          <p14:tracePt t="38303" x="4275138" y="2438400"/>
          <p14:tracePt t="38471" x="4275138" y="2413000"/>
          <p14:tracePt t="38480" x="4275138" y="2405063"/>
          <p14:tracePt t="38487" x="4275138" y="2379663"/>
          <p14:tracePt t="38495" x="4275138" y="2344738"/>
          <p14:tracePt t="38503" x="4275138" y="2328863"/>
          <p14:tracePt t="38511" x="4283075" y="2303463"/>
          <p14:tracePt t="38519" x="4283075" y="2268538"/>
          <p14:tracePt t="38527" x="4283075" y="2260600"/>
          <p14:tracePt t="38535" x="4291013" y="2235200"/>
          <p14:tracePt t="38543" x="4291013" y="2227263"/>
          <p14:tracePt t="38551" x="4291013" y="2217738"/>
          <p14:tracePt t="38679" x="4300538" y="2217738"/>
          <p14:tracePt t="38687" x="4308475" y="2217738"/>
          <p14:tracePt t="38703" x="4316413" y="2235200"/>
          <p14:tracePt t="38711" x="4316413" y="2260600"/>
          <p14:tracePt t="38719" x="4316413" y="2278063"/>
          <p14:tracePt t="38727" x="4316413" y="2293938"/>
          <p14:tracePt t="38735" x="4316413" y="2303463"/>
          <p14:tracePt t="38743" x="4316413" y="2319338"/>
          <p14:tracePt t="38751" x="4316413" y="2336800"/>
          <p14:tracePt t="38759" x="4316413" y="2344738"/>
          <p14:tracePt t="38767" x="4316413" y="2354263"/>
          <p14:tracePt t="39055" x="4316413" y="2371725"/>
          <p14:tracePt t="39063" x="4308475" y="2405063"/>
          <p14:tracePt t="39071" x="4300538" y="2447925"/>
          <p14:tracePt t="39080" x="4291013" y="2481263"/>
          <p14:tracePt t="39087" x="4275138" y="2532063"/>
          <p14:tracePt t="39095" x="4249738" y="2592388"/>
          <p14:tracePt t="39103" x="4224338" y="2668588"/>
          <p14:tracePt t="39111" x="4189413" y="2744788"/>
          <p14:tracePt t="39119" x="4156075" y="2830513"/>
          <p14:tracePt t="39127" x="4095750" y="2949575"/>
          <p14:tracePt t="39135" x="4044950" y="3051175"/>
          <p14:tracePt t="39143" x="4037013" y="3109913"/>
          <p14:tracePt t="39151" x="4019550" y="3211513"/>
          <p14:tracePt t="39159" x="3994150" y="3271838"/>
          <p14:tracePt t="39167" x="3986213" y="3348038"/>
          <p14:tracePt t="39175" x="3968750" y="3408363"/>
          <p14:tracePt t="39184" x="3968750" y="3449638"/>
          <p14:tracePt t="39191" x="3968750" y="3484563"/>
          <p14:tracePt t="39200" x="3951288" y="3509963"/>
          <p14:tracePt t="39207" x="3943350" y="3543300"/>
          <p14:tracePt t="39216" x="3935413" y="3568700"/>
          <p14:tracePt t="39223" x="3935413" y="3586163"/>
          <p14:tracePt t="39233" x="3917950" y="3629025"/>
          <p14:tracePt t="39239" x="3900488" y="3654425"/>
          <p14:tracePt t="39250" x="3892550" y="3687763"/>
          <p14:tracePt t="39255" x="3883025" y="3705225"/>
          <p14:tracePt t="39266" x="3867150" y="3730625"/>
          <p14:tracePt t="39271" x="3857625" y="3738563"/>
          <p14:tracePt t="39284" x="3857625" y="3748088"/>
          <p14:tracePt t="39287" x="3849688" y="3763963"/>
          <p14:tracePt t="39295" x="3832225" y="3781425"/>
          <p14:tracePt t="39303" x="3798888" y="3816350"/>
          <p14:tracePt t="39311" x="3722688" y="3875088"/>
          <p14:tracePt t="39319" x="3654425" y="3908425"/>
          <p14:tracePt t="39327" x="3552825" y="3951288"/>
          <p14:tracePt t="39335" x="3467100" y="3986213"/>
          <p14:tracePt t="39343" x="3390900" y="3994150"/>
          <p14:tracePt t="39351" x="3289300" y="4027488"/>
          <p14:tracePt t="39359" x="3228975" y="4044950"/>
          <p14:tracePt t="39367" x="3186113" y="4044950"/>
          <p14:tracePt t="39375" x="3144838" y="4044950"/>
          <p14:tracePt t="39383" x="3109913" y="4044950"/>
          <p14:tracePt t="39391" x="3076575" y="4044950"/>
          <p14:tracePt t="39399" x="3059113" y="4044950"/>
          <p14:tracePt t="39407" x="3041650" y="4044950"/>
          <p14:tracePt t="39416" x="3016250" y="4044950"/>
          <p14:tracePt t="39423" x="2982913" y="4044950"/>
          <p14:tracePt t="39433" x="2922588" y="4044950"/>
          <p14:tracePt t="39439" x="2838450" y="4044950"/>
          <p14:tracePt t="39449" x="2693988" y="4087813"/>
          <p14:tracePt t="39455" x="2574925" y="4095750"/>
          <p14:tracePt t="39466" x="2463800" y="4095750"/>
          <p14:tracePt t="39471" x="2379663" y="4095750"/>
          <p14:tracePt t="39483" x="2293938" y="4095750"/>
          <p14:tracePt t="39487" x="2235200" y="4095750"/>
          <p14:tracePt t="39495" x="2192338" y="4095750"/>
          <p14:tracePt t="39503" x="2149475" y="4105275"/>
          <p14:tracePt t="39511" x="2141538" y="4105275"/>
          <p14:tracePt t="39519" x="2116138" y="4105275"/>
          <p14:tracePt t="39895" x="2166938" y="4121150"/>
          <p14:tracePt t="39903" x="2243138" y="4146550"/>
          <p14:tracePt t="39911" x="2311400" y="4156075"/>
          <p14:tracePt t="39919" x="2413000" y="4156075"/>
          <p14:tracePt t="39927" x="2524125" y="4164013"/>
          <p14:tracePt t="39935" x="2643188" y="4164013"/>
          <p14:tracePt t="39950" x="2770188" y="4189413"/>
          <p14:tracePt t="39951" x="2881313" y="4189413"/>
          <p14:tracePt t="39959" x="3008313" y="4189413"/>
          <p14:tracePt t="39967" x="3119438" y="4189413"/>
          <p14:tracePt t="39975" x="3221038" y="4197350"/>
          <p14:tracePt t="39983" x="3330575" y="4197350"/>
          <p14:tracePt t="39991" x="3433763" y="4197350"/>
          <p14:tracePt t="40000" x="3509963" y="4197350"/>
          <p14:tracePt t="40007" x="3578225" y="4197350"/>
          <p14:tracePt t="40016" x="3636963" y="4197350"/>
          <p14:tracePt t="40023" x="3679825" y="4197350"/>
          <p14:tracePt t="40033" x="3722688" y="4197350"/>
          <p14:tracePt t="40039" x="3756025" y="4197350"/>
          <p14:tracePt t="40049" x="3773488" y="4197350"/>
          <p14:tracePt t="40055" x="3806825" y="4197350"/>
          <p14:tracePt t="40066" x="3841750" y="4197350"/>
          <p14:tracePt t="40071" x="3875088" y="4197350"/>
          <p14:tracePt t="40082" x="3908425" y="4197350"/>
          <p14:tracePt t="40087" x="3960813" y="4181475"/>
          <p14:tracePt t="40095" x="4027488" y="4181475"/>
          <p14:tracePt t="40103" x="4130675" y="4181475"/>
          <p14:tracePt t="40111" x="4240213" y="4181475"/>
          <p14:tracePt t="40119" x="4341813" y="4181475"/>
          <p14:tracePt t="40127" x="4470400" y="4181475"/>
          <p14:tracePt t="40135" x="4579938" y="4181475"/>
          <p14:tracePt t="40143" x="4708525" y="4181475"/>
          <p14:tracePt t="40151" x="4818063" y="4181475"/>
          <p14:tracePt t="40159" x="4937125" y="4181475"/>
          <p14:tracePt t="40167" x="5048250" y="4181475"/>
          <p14:tracePt t="40175" x="5175250" y="4181475"/>
          <p14:tracePt t="40183" x="5276850" y="4181475"/>
          <p14:tracePt t="40191" x="5387975" y="4171950"/>
          <p14:tracePt t="40200" x="5497513" y="4171950"/>
          <p14:tracePt t="40207" x="5616575" y="4146550"/>
          <p14:tracePt t="40216" x="5702300" y="4146550"/>
          <p14:tracePt t="40223" x="5770563" y="4138613"/>
          <p14:tracePt t="40232" x="5864225" y="4138613"/>
          <p14:tracePt t="40239" x="5922963" y="4130675"/>
          <p14:tracePt t="40249" x="5965825" y="4130675"/>
          <p14:tracePt t="40255" x="6016625" y="4130675"/>
          <p14:tracePt t="40266" x="6049963" y="4130675"/>
          <p14:tracePt t="40271" x="6092825" y="4130675"/>
          <p14:tracePt t="40283" x="6135688" y="4130675"/>
          <p14:tracePt t="40287" x="6194425" y="4130675"/>
          <p14:tracePt t="40295" x="6237288" y="4130675"/>
          <p14:tracePt t="40303" x="6297613" y="4130675"/>
          <p14:tracePt t="40311" x="6356350" y="4130675"/>
          <p14:tracePt t="40319" x="6424613" y="4130675"/>
          <p14:tracePt t="40327" x="6500813" y="4130675"/>
          <p14:tracePt t="40335" x="6594475" y="4130675"/>
          <p14:tracePt t="40343" x="6696075" y="4130675"/>
          <p14:tracePt t="40351" x="6807200" y="4130675"/>
          <p14:tracePt t="40359" x="6908800" y="4130675"/>
          <p14:tracePt t="40367" x="6994525" y="4130675"/>
          <p14:tracePt t="40375" x="7096125" y="4130675"/>
          <p14:tracePt t="40383" x="7189788" y="4130675"/>
          <p14:tracePt t="40391" x="7265988" y="4130675"/>
          <p14:tracePt t="40399" x="7334250" y="4130675"/>
          <p14:tracePt t="40407" x="7402513" y="4130675"/>
          <p14:tracePt t="40416" x="7453313" y="4130675"/>
          <p14:tracePt t="40423" x="7504113" y="4130675"/>
          <p14:tracePt t="40432" x="7554913" y="4130675"/>
          <p14:tracePt t="40439" x="7597775" y="4130675"/>
          <p14:tracePt t="40449" x="7623175" y="4130675"/>
          <p14:tracePt t="40455" x="7656513" y="4121150"/>
          <p14:tracePt t="40466" x="7691438" y="4121150"/>
          <p14:tracePt t="40471" x="7707313" y="4105275"/>
          <p14:tracePt t="40482" x="7716838" y="4105275"/>
          <p14:tracePt t="40487" x="7732713" y="4105275"/>
          <p14:tracePt t="40495" x="7758113" y="4095750"/>
          <p14:tracePt t="40519" x="7767638" y="4095750"/>
          <p14:tracePt t="41425" x="7732713" y="4095750"/>
          <p14:tracePt t="41432" x="7613650" y="4095750"/>
          <p14:tracePt t="41445" x="7504113" y="4095750"/>
          <p14:tracePt t="41449" x="7377113" y="4095750"/>
          <p14:tracePt t="41457" x="7240588" y="4095750"/>
          <p14:tracePt t="41466" x="7078663" y="4095750"/>
          <p14:tracePt t="41471" x="6926263" y="4070350"/>
          <p14:tracePt t="41483" x="6670675" y="4027488"/>
          <p14:tracePt t="41487" x="6391275" y="3960813"/>
          <p14:tracePt t="41498" x="6034088" y="3925888"/>
          <p14:tracePt t="41503" x="5694363" y="3849688"/>
          <p14:tracePt t="41511" x="5353050" y="3781425"/>
          <p14:tracePt t="41519" x="5022850" y="3748088"/>
          <p14:tracePt t="41527" x="4657725" y="3697288"/>
          <p14:tracePt t="41535" x="4351338" y="3646488"/>
          <p14:tracePt t="41543" x="3935413" y="3586163"/>
          <p14:tracePt t="41551" x="3578225" y="3552825"/>
          <p14:tracePt t="41559" x="3263900" y="3459163"/>
          <p14:tracePt t="41567" x="2889250" y="3365500"/>
          <p14:tracePt t="41575" x="2506663" y="3238500"/>
          <p14:tracePt t="41583" x="2073275" y="3076575"/>
          <p14:tracePt t="41591" x="1657350" y="2922588"/>
          <p14:tracePt t="41600" x="1274763" y="2744788"/>
          <p14:tracePt t="41607" x="892175" y="2592388"/>
          <p14:tracePt t="41616" x="569913" y="2344738"/>
          <p14:tracePt t="41623" x="306388" y="2192338"/>
          <p14:tracePt t="41632" x="101600" y="2030413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576" y="1445164"/>
            <a:ext cx="5564849" cy="291582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pic>
        <p:nvPicPr>
          <p:cNvPr id="5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41351" y="1055507"/>
            <a:ext cx="335280" cy="335280"/>
          </a:xfrm>
          <a:prstGeom prst="rect">
            <a:avLst/>
          </a:prstGeom>
          <a:noFill/>
        </p:spPr>
      </p:pic>
      <p:sp>
        <p:nvSpPr>
          <p:cNvPr id="8" name="TextBox 36"/>
          <p:cNvSpPr txBox="1"/>
          <p:nvPr/>
        </p:nvSpPr>
        <p:spPr>
          <a:xfrm>
            <a:off x="860400" y="1065031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</a:p>
        </p:txBody>
      </p:sp>
      <p:sp>
        <p:nvSpPr>
          <p:cNvPr id="10" name="TextBox 42"/>
          <p:cNvSpPr txBox="1"/>
          <p:nvPr/>
        </p:nvSpPr>
        <p:spPr>
          <a:xfrm>
            <a:off x="1212829" y="1074557"/>
            <a:ext cx="5919832" cy="3231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이중 연결 리스트에서의 </a:t>
            </a:r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삭제</a:t>
            </a:r>
            <a:endParaRPr lang="en-US" altLang="ko-KR" sz="15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1C2AD0-B03A-2742-A270-492158A1497D}"/>
              </a:ext>
            </a:extLst>
          </p:cNvPr>
          <p:cNvSpPr txBox="1"/>
          <p:nvPr/>
        </p:nvSpPr>
        <p:spPr>
          <a:xfrm>
            <a:off x="2321705" y="4471416"/>
            <a:ext cx="45005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w</a:t>
            </a:r>
            <a:r>
              <a:rPr kumimoji="1" lang="ko-KR" altLang="en-US" dirty="0"/>
              <a:t>의 </a:t>
            </a:r>
            <a:r>
              <a:rPr kumimoji="1" lang="en-US" altLang="ko-KR" dirty="0" err="1"/>
              <a:t>prev</a:t>
            </a:r>
            <a:r>
              <a:rPr kumimoji="1" lang="ko-KR" altLang="en-US" dirty="0"/>
              <a:t> 링크는 </a:t>
            </a:r>
            <a:r>
              <a:rPr kumimoji="1" lang="en-US" altLang="ko-KR" dirty="0"/>
              <a:t>u</a:t>
            </a:r>
            <a:r>
              <a:rPr kumimoji="1" lang="ko-KR" altLang="en-US" dirty="0"/>
              <a:t>를 가리키도록 만든다</a:t>
            </a:r>
            <a:r>
              <a:rPr kumimoji="1"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u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next </a:t>
            </a:r>
            <a:r>
              <a:rPr kumimoji="1" lang="ko-KR" altLang="en-US" dirty="0"/>
              <a:t>링크가 </a:t>
            </a:r>
            <a:r>
              <a:rPr kumimoji="1" lang="en-US" altLang="ko-KR" dirty="0"/>
              <a:t>w</a:t>
            </a:r>
            <a:r>
              <a:rPr kumimoji="1" lang="ko-KR" altLang="en-US" dirty="0"/>
              <a:t>를 가리키도록 만든다</a:t>
            </a:r>
            <a:r>
              <a:rPr kumimoji="1"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v</a:t>
            </a:r>
            <a:r>
              <a:rPr kumimoji="1" lang="ko-KR" altLang="en-US" dirty="0"/>
              <a:t> 노드를 삭제한다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2BC2AC8-CE86-DD48-91D5-87E82A3440B9}"/>
              </a:ext>
            </a:extLst>
          </p:cNvPr>
          <p:cNvSpPr txBox="1"/>
          <p:nvPr/>
        </p:nvSpPr>
        <p:spPr>
          <a:xfrm>
            <a:off x="4980002" y="2881058"/>
            <a:ext cx="277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rgbClr val="FF0000"/>
                </a:solidFill>
              </a:rPr>
              <a:t>v</a:t>
            </a:r>
            <a:endParaRPr kumimoji="1"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E687A7-E5E5-CC49-994E-A504C1FB49B7}"/>
              </a:ext>
            </a:extLst>
          </p:cNvPr>
          <p:cNvSpPr txBox="1"/>
          <p:nvPr/>
        </p:nvSpPr>
        <p:spPr>
          <a:xfrm>
            <a:off x="6045217" y="2873684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rgbClr val="FF0000"/>
                </a:solidFill>
              </a:rPr>
              <a:t>w</a:t>
            </a:r>
            <a:endParaRPr kumimoji="1"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E76CA87-2EE9-CE4F-AEB7-ED7C6F2FEA57}"/>
              </a:ext>
            </a:extLst>
          </p:cNvPr>
          <p:cNvSpPr txBox="1"/>
          <p:nvPr/>
        </p:nvSpPr>
        <p:spPr>
          <a:xfrm>
            <a:off x="5488795" y="3916584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rgbClr val="FF0000"/>
                </a:solidFill>
              </a:rPr>
              <a:t>w</a:t>
            </a:r>
            <a:endParaRPr kumimoji="1"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2A28F62-6D30-0B4F-915B-F87CD4A971C1}"/>
              </a:ext>
            </a:extLst>
          </p:cNvPr>
          <p:cNvSpPr txBox="1"/>
          <p:nvPr/>
        </p:nvSpPr>
        <p:spPr>
          <a:xfrm>
            <a:off x="3900359" y="2847510"/>
            <a:ext cx="292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rgbClr val="FF0000"/>
                </a:solidFill>
              </a:rPr>
              <a:t>u</a:t>
            </a:r>
            <a:endParaRPr kumimoji="1"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E96EC9-006C-A349-9E79-7FC3443B3442}"/>
              </a:ext>
            </a:extLst>
          </p:cNvPr>
          <p:cNvSpPr txBox="1"/>
          <p:nvPr/>
        </p:nvSpPr>
        <p:spPr>
          <a:xfrm>
            <a:off x="4425966" y="3916584"/>
            <a:ext cx="292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rgbClr val="FF0000"/>
                </a:solidFill>
              </a:rPr>
              <a:t>u</a:t>
            </a:r>
            <a:endParaRPr kumimoji="1"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DC3649-3FB4-406C-B527-386C7878F9AA}"/>
              </a:ext>
            </a:extLst>
          </p:cNvPr>
          <p:cNvSpPr txBox="1"/>
          <p:nvPr/>
        </p:nvSpPr>
        <p:spPr>
          <a:xfrm>
            <a:off x="4980002" y="1922057"/>
            <a:ext cx="277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rgbClr val="FF0000"/>
                </a:solidFill>
              </a:rPr>
              <a:t>v</a:t>
            </a:r>
            <a:endParaRPr kumimoji="1"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11B2EC-EDC7-46FF-A594-1B0AEEEBC763}"/>
              </a:ext>
            </a:extLst>
          </p:cNvPr>
          <p:cNvSpPr txBox="1"/>
          <p:nvPr/>
        </p:nvSpPr>
        <p:spPr>
          <a:xfrm>
            <a:off x="6045217" y="1914683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rgbClr val="FF0000"/>
                </a:solidFill>
              </a:rPr>
              <a:t>w</a:t>
            </a:r>
            <a:endParaRPr kumimoji="1"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68B06B-1F2E-4D5F-86A3-DF13E3C2DB1F}"/>
              </a:ext>
            </a:extLst>
          </p:cNvPr>
          <p:cNvSpPr txBox="1"/>
          <p:nvPr/>
        </p:nvSpPr>
        <p:spPr>
          <a:xfrm>
            <a:off x="3900359" y="1908387"/>
            <a:ext cx="292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rgbClr val="FF0000"/>
                </a:solidFill>
              </a:rPr>
              <a:t>u</a:t>
            </a:r>
            <a:endParaRPr kumimoji="1" lang="ko-KR" altLang="en-US" sz="1600" dirty="0">
              <a:solidFill>
                <a:srgbClr val="FF0000"/>
              </a:solidFill>
            </a:endParaRPr>
          </a:p>
        </p:txBody>
      </p:sp>
      <p:pic>
        <p:nvPicPr>
          <p:cNvPr id="29" name="오디오 28">
            <a:hlinkClick r:id="" action="ppaction://media"/>
            <a:extLst>
              <a:ext uri="{FF2B5EF4-FFF2-40B4-BE49-F238E27FC236}">
                <a16:creationId xmlns:a16="http://schemas.microsoft.com/office/drawing/2014/main" id="{AF0FF53D-32E5-4A4B-85EE-36B630B3C1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484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95"/>
    </mc:Choice>
    <mc:Fallback xmlns="">
      <p:transition spd="slow" advTm="21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6" x="3738563" y="2133600"/>
          <p14:tracePt t="307" x="3748088" y="2159000"/>
          <p14:tracePt t="316" x="3748088" y="2174875"/>
          <p14:tracePt t="331" x="3748088" y="2200275"/>
          <p14:tracePt t="342" x="3748088" y="2209800"/>
          <p14:tracePt t="349" x="3763963" y="2217738"/>
          <p14:tracePt t="365" x="3763963" y="2235200"/>
          <p14:tracePt t="370" x="3773488" y="2243138"/>
          <p14:tracePt t="383" x="3773488" y="2268538"/>
          <p14:tracePt t="386" x="3773488" y="2278063"/>
          <p14:tracePt t="399" x="3773488" y="2286000"/>
          <p14:tracePt t="415" x="3773488" y="2311400"/>
          <p14:tracePt t="427" x="3773488" y="2319338"/>
          <p14:tracePt t="435" x="3781425" y="2328863"/>
          <p14:tracePt t="442" x="3781425" y="2336800"/>
          <p14:tracePt t="466" x="3798888" y="2354263"/>
          <p14:tracePt t="499" x="3798888" y="2379663"/>
          <p14:tracePt t="516" x="3798888" y="2387600"/>
          <p14:tracePt t="522" x="3798888" y="2397125"/>
          <p14:tracePt t="533" x="3798888" y="2405063"/>
          <p14:tracePt t="539" x="3798888" y="2422525"/>
          <p14:tracePt t="550" x="3798888" y="2438400"/>
          <p14:tracePt t="554" x="3798888" y="2447925"/>
          <p14:tracePt t="566" x="3806825" y="2473325"/>
          <p14:tracePt t="570" x="3806825" y="2481263"/>
          <p14:tracePt t="584" x="3806825" y="2489200"/>
          <p14:tracePt t="587" x="3816350" y="2506663"/>
          <p14:tracePt t="599" x="3816350" y="2524125"/>
          <p14:tracePt t="602" x="3816350" y="2532063"/>
          <p14:tracePt t="615" x="3816350" y="2549525"/>
          <p14:tracePt t="619" x="3816350" y="2574925"/>
          <p14:tracePt t="627" x="3816350" y="2582863"/>
          <p14:tracePt t="635" x="3816350" y="2592388"/>
          <p14:tracePt t="643" x="3816350" y="2608263"/>
          <p14:tracePt t="651" x="3816350" y="2625725"/>
          <p14:tracePt t="659" x="3816350" y="2643188"/>
          <p14:tracePt t="667" x="3816350" y="2651125"/>
          <p14:tracePt t="675" x="3816350" y="2676525"/>
          <p14:tracePt t="683" x="3816350" y="2686050"/>
          <p14:tracePt t="699" x="3816350" y="2711450"/>
          <p14:tracePt t="714" x="3816350" y="2727325"/>
          <p14:tracePt t="722" x="3816350" y="2752725"/>
          <p14:tracePt t="738" x="3816350" y="2762250"/>
          <p14:tracePt t="771" x="3816350" y="2778125"/>
          <p14:tracePt t="922" x="3816350" y="2787650"/>
          <p14:tracePt t="1219" x="3816350" y="2795588"/>
          <p14:tracePt t="1235" x="3816350" y="2813050"/>
          <p14:tracePt t="1243" x="3816350" y="2830513"/>
          <p14:tracePt t="1251" x="3816350" y="2838450"/>
          <p14:tracePt t="1259" x="3816350" y="2846388"/>
          <p14:tracePt t="1267" x="3816350" y="2855913"/>
          <p14:tracePt t="1275" x="3816350" y="2863850"/>
          <p14:tracePt t="1291" x="3816350" y="2871788"/>
          <p14:tracePt t="1331" x="3816350" y="2881313"/>
          <p14:tracePt t="2715" x="3816350" y="2871788"/>
          <p14:tracePt t="2723" x="3841750" y="2855913"/>
          <p14:tracePt t="2732" x="3841750" y="2846388"/>
          <p14:tracePt t="2739" x="3849688" y="2838450"/>
          <p14:tracePt t="2749" x="3867150" y="2838450"/>
          <p14:tracePt t="2755" x="3883025" y="2820988"/>
          <p14:tracePt t="2764" x="3900488" y="2805113"/>
          <p14:tracePt t="2770" x="3908425" y="2805113"/>
          <p14:tracePt t="2781" x="3917950" y="2795588"/>
          <p14:tracePt t="2787" x="3935413" y="2778125"/>
          <p14:tracePt t="2797" x="3951288" y="2770188"/>
          <p14:tracePt t="2803" x="3960813" y="2770188"/>
          <p14:tracePt t="2813" x="3976688" y="2762250"/>
          <p14:tracePt t="2819" x="3994150" y="2744788"/>
          <p14:tracePt t="2830" x="4002088" y="2744788"/>
          <p14:tracePt t="2843" x="4011613" y="2736850"/>
          <p14:tracePt t="2851" x="4019550" y="2727325"/>
          <p14:tracePt t="2867" x="4027488" y="2719388"/>
          <p14:tracePt t="2890" x="4037013" y="2711450"/>
          <p14:tracePt t="2899" x="4044950" y="2711450"/>
          <p14:tracePt t="2907" x="4044950" y="2701925"/>
          <p14:tracePt t="2915" x="4062413" y="2701925"/>
          <p14:tracePt t="2923" x="4079875" y="2693988"/>
          <p14:tracePt t="2931" x="4087813" y="2693988"/>
          <p14:tracePt t="2938" x="4105275" y="2676525"/>
          <p14:tracePt t="2948" x="4113213" y="2668588"/>
          <p14:tracePt t="2955" x="4121150" y="2668588"/>
          <p14:tracePt t="2964" x="4130675" y="2660650"/>
          <p14:tracePt t="2971" x="4146550" y="2651125"/>
          <p14:tracePt t="2996" x="4156075" y="2643188"/>
          <p14:tracePt t="3018" x="4164013" y="2633663"/>
          <p14:tracePt t="3051" x="4171950" y="2633663"/>
          <p14:tracePt t="3058" x="4171950" y="2625725"/>
          <p14:tracePt t="3075" x="4171950" y="2617788"/>
          <p14:tracePt t="3091" x="4181475" y="2608263"/>
          <p14:tracePt t="3115" x="4189413" y="2582863"/>
          <p14:tracePt t="3123" x="4206875" y="2574925"/>
          <p14:tracePt t="3131" x="4206875" y="2557463"/>
          <p14:tracePt t="3139" x="4206875" y="2541588"/>
          <p14:tracePt t="3148" x="4206875" y="2524125"/>
          <p14:tracePt t="3154" x="4214813" y="2506663"/>
          <p14:tracePt t="3164" x="4214813" y="2481263"/>
          <p14:tracePt t="3171" x="4214813" y="2473325"/>
          <p14:tracePt t="3181" x="4214813" y="2463800"/>
          <p14:tracePt t="3187" x="4214813" y="2447925"/>
          <p14:tracePt t="3203" x="4214813" y="2438400"/>
          <p14:tracePt t="3213" x="4214813" y="2430463"/>
          <p14:tracePt t="3219" x="4214813" y="2422525"/>
          <p14:tracePt t="3235" x="4214813" y="2413000"/>
          <p14:tracePt t="3247" x="4214813" y="2405063"/>
          <p14:tracePt t="3283" x="4214813" y="2387600"/>
          <p14:tracePt t="3291" x="4214813" y="2379663"/>
          <p14:tracePt t="3315" x="4214813" y="2371725"/>
          <p14:tracePt t="3323" x="4214813" y="2362200"/>
          <p14:tracePt t="3339" x="4206875" y="2354263"/>
          <p14:tracePt t="3355" x="4206875" y="2344738"/>
          <p14:tracePt t="3370" x="4197350" y="2336800"/>
          <p14:tracePt t="3387" x="4197350" y="2328863"/>
          <p14:tracePt t="3403" x="4181475" y="2311400"/>
          <p14:tracePt t="3418" x="4171950" y="2311400"/>
          <p14:tracePt t="3430" x="4171950" y="2303463"/>
          <p14:tracePt t="3434" x="4156075" y="2303463"/>
          <p14:tracePt t="3446" x="4146550" y="2293938"/>
          <p14:tracePt t="3450" x="4146550" y="2286000"/>
          <p14:tracePt t="3515" x="4138613" y="2286000"/>
          <p14:tracePt t="3531" x="4130675" y="2278063"/>
          <p14:tracePt t="3987" x="4130675" y="2260600"/>
          <p14:tracePt t="3996" x="4130675" y="2252663"/>
          <p14:tracePt t="4003" x="4130675" y="2243138"/>
          <p14:tracePt t="4013" x="4146550" y="2227263"/>
          <p14:tracePt t="4019" x="4156075" y="2209800"/>
          <p14:tracePt t="4030" x="4164013" y="2200275"/>
          <p14:tracePt t="4035" x="4189413" y="2184400"/>
          <p14:tracePt t="4051" x="4189413" y="2174875"/>
          <p14:tracePt t="4059" x="4206875" y="2174875"/>
          <p14:tracePt t="4067" x="4214813" y="2174875"/>
          <p14:tracePt t="4387" x="4249738" y="2174875"/>
          <p14:tracePt t="4396" x="4275138" y="2174875"/>
          <p14:tracePt t="4403" x="4333875" y="2174875"/>
          <p14:tracePt t="4413" x="4384675" y="2174875"/>
          <p14:tracePt t="4419" x="4445000" y="2174875"/>
          <p14:tracePt t="4430" x="4529138" y="2174875"/>
          <p14:tracePt t="4435" x="4648200" y="2174875"/>
          <p14:tracePt t="4446" x="4759325" y="2174875"/>
          <p14:tracePt t="4451" x="4868863" y="2174875"/>
          <p14:tracePt t="4459" x="4997450" y="2174875"/>
          <p14:tracePt t="4467" x="5106988" y="2174875"/>
          <p14:tracePt t="4475" x="5226050" y="2174875"/>
          <p14:tracePt t="4482" x="5319713" y="2174875"/>
          <p14:tracePt t="4491" x="5362575" y="2174875"/>
          <p14:tracePt t="4499" x="5380038" y="2174875"/>
          <p14:tracePt t="4507" x="5395913" y="2174875"/>
          <p14:tracePt t="4859" x="5405438" y="2174875"/>
          <p14:tracePt t="4868" x="5497513" y="2174875"/>
          <p14:tracePt t="4876" x="5583238" y="2174875"/>
          <p14:tracePt t="4885" x="5710238" y="2174875"/>
          <p14:tracePt t="4891" x="5821363" y="2174875"/>
          <p14:tracePt t="4899" x="5915025" y="2174875"/>
          <p14:tracePt t="4907" x="6016625" y="2174875"/>
          <p14:tracePt t="4915" x="6092825" y="2174875"/>
          <p14:tracePt t="4923" x="6118225" y="2174875"/>
          <p14:tracePt t="4931" x="6143625" y="2174875"/>
          <p14:tracePt t="4939" x="6169025" y="2174875"/>
          <p14:tracePt t="4987" x="6178550" y="2174875"/>
          <p14:tracePt t="5667" x="6186488" y="2174875"/>
          <p14:tracePt t="5674" x="6186488" y="2184400"/>
          <p14:tracePt t="5683" x="6194425" y="2227263"/>
          <p14:tracePt t="5691" x="6221413" y="2252663"/>
          <p14:tracePt t="5698" x="6237288" y="2278063"/>
          <p14:tracePt t="5707" x="6262688" y="2319338"/>
          <p14:tracePt t="5715" x="6272213" y="2354263"/>
          <p14:tracePt t="5722" x="6297613" y="2405063"/>
          <p14:tracePt t="5731" x="6313488" y="2455863"/>
          <p14:tracePt t="5739" x="6348413" y="2506663"/>
          <p14:tracePt t="5747" x="6365875" y="2549525"/>
          <p14:tracePt t="5755" x="6373813" y="2582863"/>
          <p14:tracePt t="5763" x="6407150" y="2633663"/>
          <p14:tracePt t="5771" x="6416675" y="2668588"/>
          <p14:tracePt t="5780" x="6424613" y="2701925"/>
          <p14:tracePt t="5787" x="6442075" y="2719388"/>
          <p14:tracePt t="5796" x="6457950" y="2752725"/>
          <p14:tracePt t="5803" x="6457950" y="2770188"/>
          <p14:tracePt t="5813" x="6467475" y="2805113"/>
          <p14:tracePt t="5819" x="6483350" y="2830513"/>
          <p14:tracePt t="5830" x="6492875" y="2855913"/>
          <p14:tracePt t="5835" x="6492875" y="2863850"/>
          <p14:tracePt t="5846" x="6500813" y="2889250"/>
          <p14:tracePt t="5850" x="6500813" y="2914650"/>
          <p14:tracePt t="5859" x="6518275" y="2922588"/>
          <p14:tracePt t="5867" x="6518275" y="2949575"/>
          <p14:tracePt t="5875" x="6518275" y="2957513"/>
          <p14:tracePt t="5883" x="6526213" y="2974975"/>
          <p14:tracePt t="5891" x="6526213" y="2982913"/>
          <p14:tracePt t="5899" x="6526213" y="2990850"/>
          <p14:tracePt t="5923" x="6526213" y="3008313"/>
          <p14:tracePt t="5939" x="6526213" y="3016250"/>
          <p14:tracePt t="5979" x="6526213" y="3025775"/>
          <p14:tracePt t="6003" x="6526213" y="3033713"/>
          <p14:tracePt t="6019" x="6535738" y="3051175"/>
          <p14:tracePt t="6035" x="6535738" y="3059113"/>
          <p14:tracePt t="6051" x="6535738" y="3067050"/>
          <p14:tracePt t="6060" x="6535738" y="3076575"/>
          <p14:tracePt t="6067" x="6535738" y="3084513"/>
          <p14:tracePt t="6075" x="6535738" y="3094038"/>
          <p14:tracePt t="6083" x="6535738" y="3109913"/>
          <p14:tracePt t="6091" x="6535738" y="3119438"/>
          <p14:tracePt t="6114" x="6535738" y="3135313"/>
          <p14:tracePt t="6131" x="6535738" y="3144838"/>
          <p14:tracePt t="6147" x="6535738" y="3152775"/>
          <p14:tracePt t="6155" x="6535738" y="3170238"/>
          <p14:tracePt t="6163" x="6535738" y="3178175"/>
          <p14:tracePt t="6171" x="6526213" y="3195638"/>
          <p14:tracePt t="6181" x="6518275" y="3211513"/>
          <p14:tracePt t="6187" x="6510338" y="3211513"/>
          <p14:tracePt t="6197" x="6492875" y="3228975"/>
          <p14:tracePt t="6203" x="6483350" y="3246438"/>
          <p14:tracePt t="6213" x="6467475" y="3263900"/>
          <p14:tracePt t="6219" x="6432550" y="3289300"/>
          <p14:tracePt t="6230" x="6407150" y="3305175"/>
          <p14:tracePt t="6234" x="6356350" y="3340100"/>
          <p14:tracePt t="6246" x="6348413" y="3348038"/>
          <p14:tracePt t="6250" x="6305550" y="3355975"/>
          <p14:tracePt t="6263" x="6262688" y="3373438"/>
          <p14:tracePt t="6267" x="6237288" y="3382963"/>
          <p14:tracePt t="6275" x="6203950" y="3390900"/>
          <p14:tracePt t="6283" x="6161088" y="3390900"/>
          <p14:tracePt t="6291" x="6110288" y="3390900"/>
          <p14:tracePt t="6299" x="6042025" y="3398838"/>
          <p14:tracePt t="6306" x="5983288" y="3398838"/>
          <p14:tracePt t="6315" x="5915025" y="3398838"/>
          <p14:tracePt t="6323" x="5864225" y="3398838"/>
          <p14:tracePt t="6331" x="5821363" y="3398838"/>
          <p14:tracePt t="6339" x="5778500" y="3398838"/>
          <p14:tracePt t="6347" x="5735638" y="3398838"/>
          <p14:tracePt t="6355" x="5710238" y="3398838"/>
          <p14:tracePt t="6363" x="5668963" y="3398838"/>
          <p14:tracePt t="6371" x="5641975" y="3398838"/>
          <p14:tracePt t="6380" x="5608638" y="3398838"/>
          <p14:tracePt t="6386" x="5575300" y="3398838"/>
          <p14:tracePt t="6396" x="5549900" y="3398838"/>
          <p14:tracePt t="6403" x="5507038" y="3398838"/>
          <p14:tracePt t="6413" x="5481638" y="3398838"/>
          <p14:tracePt t="6418" x="5446713" y="3398838"/>
          <p14:tracePt t="6430" x="5413375" y="3398838"/>
          <p14:tracePt t="6434" x="5395913" y="3398838"/>
          <p14:tracePt t="6446" x="5370513" y="3398838"/>
          <p14:tracePt t="6450" x="5353050" y="3398838"/>
          <p14:tracePt t="6459" x="5327650" y="3398838"/>
          <p14:tracePt t="6467" x="5319713" y="3398838"/>
          <p14:tracePt t="6474" x="5294313" y="3398838"/>
          <p14:tracePt t="6482" x="5286375" y="3398838"/>
          <p14:tracePt t="6491" x="5268913" y="3398838"/>
          <p14:tracePt t="6507" x="5260975" y="3398838"/>
          <p14:tracePt t="6587" x="5251450" y="3398838"/>
          <p14:tracePt t="6651" x="5243513" y="3398838"/>
          <p14:tracePt t="6699" x="5235575" y="3398838"/>
          <p14:tracePt t="6715" x="5226050" y="3398838"/>
          <p14:tracePt t="6755" x="5218113" y="3398838"/>
          <p14:tracePt t="6763" x="5208588" y="3390900"/>
          <p14:tracePt t="6803" x="5200650" y="3382963"/>
          <p14:tracePt t="6867" x="5192713" y="3382963"/>
          <p14:tracePt t="6875" x="5183188" y="3373438"/>
          <p14:tracePt t="7010" x="5175250" y="3365500"/>
          <p14:tracePt t="7051" x="5167313" y="3355975"/>
          <p14:tracePt t="7171" x="5167313" y="3348038"/>
          <p14:tracePt t="7203" x="5167313" y="3330575"/>
          <p14:tracePt t="7571" x="5157788" y="3322638"/>
          <p14:tracePt t="7587" x="5149850" y="3322638"/>
          <p14:tracePt t="7619" x="5124450" y="3314700"/>
          <p14:tracePt t="7692" x="5116513" y="3305175"/>
          <p14:tracePt t="9083" x="5099050" y="3297238"/>
          <p14:tracePt t="9091" x="5091113" y="3297238"/>
          <p14:tracePt t="9107" x="5081588" y="3297238"/>
          <p14:tracePt t="9115" x="5073650" y="3289300"/>
          <p14:tracePt t="9131" x="5073650" y="3279775"/>
          <p14:tracePt t="9139" x="5048250" y="3279775"/>
          <p14:tracePt t="9147" x="5005388" y="3246438"/>
          <p14:tracePt t="9155" x="4929188" y="3221038"/>
          <p14:tracePt t="9163" x="4860925" y="3178175"/>
          <p14:tracePt t="9181" x="4699000" y="3127375"/>
          <p14:tracePt t="9186" x="4614863" y="3094038"/>
          <p14:tracePt t="9196" x="4538663" y="3084513"/>
          <p14:tracePt t="9203" x="4460875" y="3059113"/>
          <p14:tracePt t="9212" x="4384675" y="3025775"/>
          <p14:tracePt t="9219" x="4359275" y="3025775"/>
          <p14:tracePt t="9230" x="4325938" y="3025775"/>
          <p14:tracePt t="9235" x="4316413" y="3016250"/>
          <p14:tracePt t="9245" x="4300538" y="3016250"/>
          <p14:tracePt t="9251" x="4300538" y="3008313"/>
          <p14:tracePt t="9262" x="4291013" y="3000375"/>
          <p14:tracePt t="9283" x="4283075" y="3000375"/>
          <p14:tracePt t="9475" x="4275138" y="3000375"/>
          <p14:tracePt t="9491" x="4265613" y="3008313"/>
          <p14:tracePt t="9499" x="4265613" y="3016250"/>
          <p14:tracePt t="9507" x="4265613" y="3025775"/>
          <p14:tracePt t="9515" x="4265613" y="3033713"/>
          <p14:tracePt t="9530" x="4257675" y="3059113"/>
          <p14:tracePt t="9555" x="4257675" y="3067050"/>
          <p14:tracePt t="10964" x="4257675" y="3059113"/>
          <p14:tracePt t="11003" x="4257675" y="3033713"/>
          <p14:tracePt t="11019" x="4257675" y="3025775"/>
          <p14:tracePt t="11029" x="4257675" y="3016250"/>
          <p14:tracePt t="11035" x="4257675" y="3000375"/>
          <p14:tracePt t="11051" x="4257675" y="2990850"/>
          <p14:tracePt t="11063" x="4257675" y="2982913"/>
          <p14:tracePt t="11067" x="4265613" y="2974975"/>
          <p14:tracePt t="11079" x="4265613" y="2957513"/>
          <p14:tracePt t="11091" x="4283075" y="2940050"/>
          <p14:tracePt t="11123" x="4283075" y="2932113"/>
          <p14:tracePt t="11131" x="4291013" y="2922588"/>
          <p14:tracePt t="11155" x="4316413" y="2889250"/>
          <p14:tracePt t="11162" x="4333875" y="2871788"/>
          <p14:tracePt t="11179" x="4359275" y="2838450"/>
          <p14:tracePt t="11187" x="4402138" y="2813050"/>
          <p14:tracePt t="11196" x="4419600" y="2795588"/>
          <p14:tracePt t="11202" x="4452938" y="2770188"/>
          <p14:tracePt t="11212" x="4495800" y="2752725"/>
          <p14:tracePt t="11218" x="4529138" y="2711450"/>
          <p14:tracePt t="11228" x="4579938" y="2693988"/>
          <p14:tracePt t="11235" x="4630738" y="2660650"/>
          <p14:tracePt t="11245" x="4640263" y="2651125"/>
          <p14:tracePt t="11251" x="4673600" y="2625725"/>
          <p14:tracePt t="11262" x="4741863" y="2608263"/>
          <p14:tracePt t="11267" x="4775200" y="2592388"/>
          <p14:tracePt t="11278" x="4818063" y="2574925"/>
          <p14:tracePt t="11283" x="4868863" y="2549525"/>
          <p14:tracePt t="11291" x="4903788" y="2532063"/>
          <p14:tracePt t="11299" x="4954588" y="2524125"/>
          <p14:tracePt t="11307" x="4987925" y="2498725"/>
          <p14:tracePt t="11315" x="5005388" y="2498725"/>
          <p14:tracePt t="11323" x="5030788" y="2489200"/>
          <p14:tracePt t="11331" x="5048250" y="2489200"/>
          <p14:tracePt t="11338" x="5081588" y="2481263"/>
          <p14:tracePt t="11347" x="5124450" y="2473325"/>
          <p14:tracePt t="11354" x="5167313" y="2473325"/>
          <p14:tracePt t="11363" x="5235575" y="2455863"/>
          <p14:tracePt t="11371" x="5302250" y="2438400"/>
          <p14:tracePt t="11379" x="5345113" y="2438400"/>
          <p14:tracePt t="11387" x="5405438" y="2430463"/>
          <p14:tracePt t="11395" x="5456238" y="2422525"/>
          <p14:tracePt t="11403" x="5481638" y="2422525"/>
          <p14:tracePt t="11411" x="5507038" y="2422525"/>
          <p14:tracePt t="11419" x="5532438" y="2422525"/>
          <p14:tracePt t="11428" x="5575300" y="2405063"/>
          <p14:tracePt t="11435" x="5608638" y="2405063"/>
          <p14:tracePt t="11445" x="5651500" y="2405063"/>
          <p14:tracePt t="11451" x="5668963" y="2405063"/>
          <p14:tracePt t="11462" x="5710238" y="2405063"/>
          <p14:tracePt t="11467" x="5761038" y="2405063"/>
          <p14:tracePt t="11479" x="5803900" y="2405063"/>
          <p14:tracePt t="11483" x="5838825" y="2413000"/>
          <p14:tracePt t="11491" x="5872163" y="2422525"/>
          <p14:tracePt t="11499" x="5889625" y="2438400"/>
          <p14:tracePt t="11507" x="5932488" y="2447925"/>
          <p14:tracePt t="11515" x="5948363" y="2455863"/>
          <p14:tracePt t="11523" x="5999163" y="2473325"/>
          <p14:tracePt t="11531" x="6016625" y="2489200"/>
          <p14:tracePt t="11539" x="6059488" y="2498725"/>
          <p14:tracePt t="11547" x="6092825" y="2524125"/>
          <p14:tracePt t="11555" x="6127750" y="2541588"/>
          <p14:tracePt t="11563" x="6178550" y="2582863"/>
          <p14:tracePt t="11571" x="6203950" y="2600325"/>
          <p14:tracePt t="11579" x="6237288" y="2625725"/>
          <p14:tracePt t="11587" x="6254750" y="2633663"/>
          <p14:tracePt t="11595" x="6272213" y="2643188"/>
          <p14:tracePt t="11602" x="6272213" y="2651125"/>
          <p14:tracePt t="11612" x="6288088" y="2660650"/>
          <p14:tracePt t="11619" x="6297613" y="2668588"/>
          <p14:tracePt t="11635" x="6305550" y="2686050"/>
          <p14:tracePt t="11651" x="6313488" y="2711450"/>
          <p14:tracePt t="11661" x="6330950" y="2736850"/>
          <p14:tracePt t="11678" x="6338888" y="2752725"/>
          <p14:tracePt t="11699" x="6348413" y="2770188"/>
          <p14:tracePt t="12963" x="6348413" y="2795588"/>
          <p14:tracePt t="12971" x="6348413" y="2863850"/>
          <p14:tracePt t="12979" x="6348413" y="2940050"/>
          <p14:tracePt t="12987" x="6348413" y="2982913"/>
          <p14:tracePt t="12995" x="6348413" y="3025775"/>
          <p14:tracePt t="13003" x="6348413" y="3059113"/>
          <p14:tracePt t="13012" x="6330950" y="3084513"/>
          <p14:tracePt t="13018" x="6330950" y="3109913"/>
          <p14:tracePt t="13028" x="6330950" y="3119438"/>
          <p14:tracePt t="13035" x="6330950" y="3127375"/>
          <p14:tracePt t="13044" x="6330950" y="3135313"/>
          <p14:tracePt t="13066" x="6330950" y="3144838"/>
          <p14:tracePt t="13078" x="6323013" y="3152775"/>
          <p14:tracePt t="13147" x="6305550" y="3152775"/>
          <p14:tracePt t="13171" x="6297613" y="3152775"/>
          <p14:tracePt t="13179" x="6288088" y="3152775"/>
          <p14:tracePt t="13186" x="6280150" y="3152775"/>
          <p14:tracePt t="13195" x="6272213" y="3152775"/>
          <p14:tracePt t="13202" x="6262688" y="3152775"/>
          <p14:tracePt t="13212" x="6254750" y="3135313"/>
          <p14:tracePt t="13219" x="6246813" y="3135313"/>
          <p14:tracePt t="13228" x="6229350" y="3135313"/>
          <p14:tracePt t="13235" x="6211888" y="3127375"/>
          <p14:tracePt t="13244" x="6194425" y="3127375"/>
          <p14:tracePt t="13251" x="6161088" y="3119438"/>
          <p14:tracePt t="13261" x="6153150" y="3109913"/>
          <p14:tracePt t="13266" x="6143625" y="3101975"/>
          <p14:tracePt t="13278" x="6135688" y="3101975"/>
          <p14:tracePt t="13283" x="6127750" y="3094038"/>
          <p14:tracePt t="13294" x="6110288" y="3094038"/>
          <p14:tracePt t="13299" x="6084888" y="3076575"/>
          <p14:tracePt t="13307" x="6076950" y="3067050"/>
          <p14:tracePt t="13314" x="6059488" y="3051175"/>
          <p14:tracePt t="13322" x="6042025" y="3041650"/>
          <p14:tracePt t="13331" x="6034088" y="3033713"/>
          <p14:tracePt t="13347" x="6034088" y="3025775"/>
          <p14:tracePt t="13867" x="6024563" y="3025775"/>
          <p14:tracePt t="13915" x="6016625" y="3016250"/>
          <p14:tracePt t="13940" x="6008688" y="3008313"/>
          <p14:tracePt t="13956" x="5999163" y="3008313"/>
          <p14:tracePt t="14035" x="5991225" y="3000375"/>
          <p14:tracePt t="14091" x="5983288" y="2990850"/>
          <p14:tracePt t="14131" x="5983288" y="2982913"/>
          <p14:tracePt t="14651" x="5957888" y="2982913"/>
          <p14:tracePt t="14660" x="5948363" y="2982913"/>
          <p14:tracePt t="14666" x="5940425" y="2982913"/>
          <p14:tracePt t="14677" x="5922963" y="2982913"/>
          <p14:tracePt t="14682" x="5897563" y="3000375"/>
          <p14:tracePt t="14694" x="5889625" y="3008313"/>
          <p14:tracePt t="14698" x="5880100" y="3016250"/>
          <p14:tracePt t="14711" x="5864225" y="3025775"/>
          <p14:tracePt t="14715" x="5846763" y="3025775"/>
          <p14:tracePt t="14723" x="5838825" y="3033713"/>
          <p14:tracePt t="14731" x="5821363" y="3051175"/>
          <p14:tracePt t="14739" x="5813425" y="3059113"/>
          <p14:tracePt t="14747" x="5795963" y="3067050"/>
          <p14:tracePt t="14755" x="5778500" y="3076575"/>
          <p14:tracePt t="14763" x="5778500" y="3084513"/>
          <p14:tracePt t="14771" x="5761038" y="3094038"/>
          <p14:tracePt t="14779" x="5753100" y="3094038"/>
          <p14:tracePt t="14795" x="5710238" y="3101975"/>
          <p14:tracePt t="14803" x="5694363" y="3109913"/>
          <p14:tracePt t="14811" x="5668963" y="3109913"/>
          <p14:tracePt t="14818" x="5634038" y="3119438"/>
          <p14:tracePt t="14828" x="5600700" y="3127375"/>
          <p14:tracePt t="14834" x="5575300" y="3144838"/>
          <p14:tracePt t="14844" x="5549900" y="3152775"/>
          <p14:tracePt t="14851" x="5540375" y="3152775"/>
          <p14:tracePt t="14861" x="5507038" y="3160713"/>
          <p14:tracePt t="14867" x="5481638" y="3160713"/>
          <p14:tracePt t="14877" x="5472113" y="3160713"/>
          <p14:tracePt t="14883" x="5446713" y="3160713"/>
          <p14:tracePt t="14894" x="5438775" y="3160713"/>
          <p14:tracePt t="14899" x="5430838" y="3160713"/>
          <p14:tracePt t="14911" x="5405438" y="3170238"/>
          <p14:tracePt t="14915" x="5387975" y="3170238"/>
          <p14:tracePt t="14923" x="5362575" y="3170238"/>
          <p14:tracePt t="14930" x="5337175" y="3170238"/>
          <p14:tracePt t="14939" x="5311775" y="3170238"/>
          <p14:tracePt t="14947" x="5286375" y="3170238"/>
          <p14:tracePt t="14954" x="5251450" y="3170238"/>
          <p14:tracePt t="14963" x="5218113" y="3170238"/>
          <p14:tracePt t="14970" x="5192713" y="3170238"/>
          <p14:tracePt t="14979" x="5175250" y="3170238"/>
          <p14:tracePt t="14986" x="5132388" y="3170238"/>
          <p14:tracePt t="14995" x="5091113" y="3170238"/>
          <p14:tracePt t="15002" x="5030788" y="3170238"/>
          <p14:tracePt t="15011" x="4987925" y="3170238"/>
          <p14:tracePt t="15018" x="4929188" y="3170238"/>
          <p14:tracePt t="15028" x="4886325" y="3170238"/>
          <p14:tracePt t="15034" x="4843463" y="3170238"/>
          <p14:tracePt t="15044" x="4784725" y="3170238"/>
          <p14:tracePt t="15050" x="4749800" y="3170238"/>
          <p14:tracePt t="15061" x="4708525" y="3170238"/>
          <p14:tracePt t="15066" x="4665663" y="3170238"/>
          <p14:tracePt t="15078" x="4630738" y="3170238"/>
          <p14:tracePt t="15082" x="4597400" y="3170238"/>
          <p14:tracePt t="15094" x="4572000" y="3170238"/>
          <p14:tracePt t="15099" x="4546600" y="3152775"/>
          <p14:tracePt t="15111" x="4521200" y="3152775"/>
          <p14:tracePt t="15115" x="4503738" y="3144838"/>
          <p14:tracePt t="15123" x="4495800" y="3135313"/>
          <p14:tracePt t="15131" x="4478338" y="3135313"/>
          <p14:tracePt t="15139" x="4460875" y="3119438"/>
          <p14:tracePt t="15147" x="4452938" y="3109913"/>
          <p14:tracePt t="15163" x="4445000" y="3101975"/>
          <p14:tracePt t="15178" x="4435475" y="3101975"/>
          <p14:tracePt t="15186" x="4419600" y="3094038"/>
          <p14:tracePt t="15195" x="4410075" y="3084513"/>
          <p14:tracePt t="15202" x="4402138" y="3076575"/>
          <p14:tracePt t="15211" x="4376738" y="3059113"/>
          <p14:tracePt t="15218" x="4368800" y="3059113"/>
          <p14:tracePt t="15228" x="4359275" y="3051175"/>
          <p14:tracePt t="15234" x="4351338" y="3033713"/>
          <p14:tracePt t="15244" x="4341813" y="3025775"/>
          <p14:tracePt t="15250" x="4341813" y="3008313"/>
          <p14:tracePt t="15261" x="4333875" y="3000375"/>
          <p14:tracePt t="15266" x="4325938" y="2982913"/>
          <p14:tracePt t="15277" x="4325938" y="2974975"/>
          <p14:tracePt t="15283" x="4308475" y="2965450"/>
          <p14:tracePt t="15294" x="4308475" y="2957513"/>
          <p14:tracePt t="15298" x="4300538" y="2940050"/>
          <p14:tracePt t="15315" x="4291013" y="2932113"/>
          <p14:tracePt t="15323" x="4291013" y="2922588"/>
          <p14:tracePt t="17176" x="4291013" y="2940050"/>
          <p14:tracePt t="17179" x="4300538" y="2974975"/>
          <p14:tracePt t="17187" x="4316413" y="3008313"/>
          <p14:tracePt t="17195" x="4341813" y="3051175"/>
          <p14:tracePt t="17202" x="4376738" y="3084513"/>
          <p14:tracePt t="17211" x="4419600" y="3127375"/>
          <p14:tracePt t="17218" x="4460875" y="3160713"/>
          <p14:tracePt t="17227" x="4513263" y="3211513"/>
          <p14:tracePt t="17235" x="4529138" y="3238500"/>
          <p14:tracePt t="17244" x="4546600" y="3271838"/>
          <p14:tracePt t="17251" x="4554538" y="3279775"/>
          <p14:tracePt t="17260" x="4564063" y="3279775"/>
          <p14:tracePt t="17267" x="4579938" y="3279775"/>
          <p14:tracePt t="17277" x="4589463" y="3279775"/>
          <p14:tracePt t="17283" x="4605338" y="3279775"/>
          <p14:tracePt t="17293" x="4614863" y="3279775"/>
          <p14:tracePt t="17299" x="4640263" y="3279775"/>
          <p14:tracePt t="17310" x="4665663" y="3279775"/>
          <p14:tracePt t="17315" x="4708525" y="3279775"/>
          <p14:tracePt t="17326" x="4741863" y="3271838"/>
          <p14:tracePt t="17330" x="4792663" y="3254375"/>
          <p14:tracePt t="17338" x="4827588" y="3246438"/>
          <p14:tracePt t="17347" x="4843463" y="3238500"/>
          <p14:tracePt t="17355" x="4860925" y="3228975"/>
          <p14:tracePt t="17363" x="4878388" y="3211513"/>
          <p14:tracePt t="17371" x="4919663" y="3186113"/>
          <p14:tracePt t="17379" x="4946650" y="3178175"/>
          <p14:tracePt t="17387" x="4987925" y="3152775"/>
          <p14:tracePt t="17395" x="5013325" y="3135313"/>
          <p14:tracePt t="17403" x="5030788" y="3127375"/>
          <p14:tracePt t="17410" x="5064125" y="3119438"/>
          <p14:tracePt t="17419" x="5091113" y="3094038"/>
          <p14:tracePt t="17427" x="5099050" y="3084513"/>
          <p14:tracePt t="17435" x="5116513" y="3076575"/>
          <p14:tracePt t="17443" x="5149850" y="3059113"/>
          <p14:tracePt t="17450" x="5167313" y="3059113"/>
          <p14:tracePt t="17460" x="5183188" y="3059113"/>
          <p14:tracePt t="17466" x="5200650" y="3059113"/>
          <p14:tracePt t="17476" x="5226050" y="3059113"/>
          <p14:tracePt t="17483" x="5268913" y="3059113"/>
          <p14:tracePt t="17493" x="5311775" y="3059113"/>
          <p14:tracePt t="17499" x="5370513" y="3059113"/>
          <p14:tracePt t="17510" x="5421313" y="3059113"/>
          <p14:tracePt t="17515" x="5497513" y="3059113"/>
          <p14:tracePt t="17526" x="5540375" y="3067050"/>
          <p14:tracePt t="17531" x="5591175" y="3076575"/>
          <p14:tracePt t="17539" x="5616575" y="3084513"/>
          <p14:tracePt t="17547" x="5651500" y="3101975"/>
          <p14:tracePt t="17562" x="5651500" y="3109913"/>
          <p14:tracePt t="17571" x="5668963" y="3109913"/>
          <p14:tracePt t="17587" x="5676900" y="3119438"/>
          <p14:tracePt t="17595" x="5676900" y="3127375"/>
          <p14:tracePt t="17603" x="5676900" y="3135313"/>
          <p14:tracePt t="17635" x="5676900" y="3144838"/>
          <p14:tracePt t="17651" x="5676900" y="3152775"/>
          <p14:tracePt t="17660" x="5676900" y="3170238"/>
          <p14:tracePt t="17667" x="5668963" y="3178175"/>
          <p14:tracePt t="17683" x="5659438" y="3186113"/>
          <p14:tracePt t="17699" x="5634038" y="3195638"/>
          <p14:tracePt t="17710" x="5626100" y="3195638"/>
          <p14:tracePt t="17715" x="5608638" y="3195638"/>
          <p14:tracePt t="17726" x="5575300" y="3195638"/>
          <p14:tracePt t="17730" x="5532438" y="3195638"/>
          <p14:tracePt t="17738" x="5497513" y="3195638"/>
          <p14:tracePt t="17747" x="5446713" y="3195638"/>
          <p14:tracePt t="17755" x="5405438" y="3195638"/>
          <p14:tracePt t="17763" x="5362575" y="3195638"/>
          <p14:tracePt t="17771" x="5327650" y="3195638"/>
          <p14:tracePt t="17779" x="5302250" y="3195638"/>
          <p14:tracePt t="17787" x="5276850" y="3195638"/>
          <p14:tracePt t="17795" x="5235575" y="3195638"/>
          <p14:tracePt t="17803" x="5200650" y="3195638"/>
          <p14:tracePt t="17811" x="5141913" y="3186113"/>
          <p14:tracePt t="17819" x="5081588" y="3178175"/>
          <p14:tracePt t="17827" x="5022850" y="3144838"/>
          <p14:tracePt t="17835" x="4962525" y="3127375"/>
          <p14:tracePt t="17844" x="4911725" y="3094038"/>
          <p14:tracePt t="17850" x="4886325" y="3076575"/>
          <p14:tracePt t="17860" x="4878388" y="3076575"/>
          <p14:tracePt t="17866" x="4860925" y="3051175"/>
          <p14:tracePt t="17876" x="4860925" y="3041650"/>
          <p14:tracePt t="17883" x="4852988" y="3033713"/>
          <p14:tracePt t="17898" x="4852988" y="3025775"/>
          <p14:tracePt t="17910" x="4843463" y="3016250"/>
          <p14:tracePt t="17930" x="4843463" y="3000375"/>
          <p14:tracePt t="17939" x="4835525" y="2982913"/>
          <p14:tracePt t="17955" x="4827588" y="2965450"/>
          <p14:tracePt t="17963" x="4827588" y="2957513"/>
          <p14:tracePt t="17971" x="4827588" y="2932113"/>
          <p14:tracePt t="17979" x="4827588" y="2914650"/>
          <p14:tracePt t="17986" x="4827588" y="2889250"/>
          <p14:tracePt t="17995" x="4827588" y="2881313"/>
          <p14:tracePt t="18002" x="4827588" y="2855913"/>
          <p14:tracePt t="18011" x="4827588" y="2838450"/>
          <p14:tracePt t="18019" x="4827588" y="2820988"/>
          <p14:tracePt t="18027" x="4827588" y="2813050"/>
          <p14:tracePt t="18035" x="4827588" y="2795588"/>
          <p14:tracePt t="18051" x="4827588" y="2787650"/>
          <p14:tracePt t="18060" x="4827588" y="2778125"/>
          <p14:tracePt t="18067" x="4835525" y="2770188"/>
          <p14:tracePt t="18076" x="4843463" y="2752725"/>
          <p14:tracePt t="18083" x="4860925" y="2736850"/>
          <p14:tracePt t="18099" x="4886325" y="2711450"/>
          <p14:tracePt t="18110" x="4894263" y="2711450"/>
          <p14:tracePt t="18126" x="4903788" y="2701925"/>
          <p14:tracePt t="18130" x="4911725" y="2701925"/>
          <p14:tracePt t="18139" x="4919663" y="2701925"/>
          <p14:tracePt t="18147" x="4929188" y="2701925"/>
          <p14:tracePt t="18155" x="4946650" y="2686050"/>
          <p14:tracePt t="18178" x="4962525" y="2676525"/>
          <p14:tracePt t="18202" x="4979988" y="2676525"/>
          <p14:tracePt t="18212" x="4997450" y="2668588"/>
          <p14:tracePt t="18218" x="5022850" y="2668588"/>
          <p14:tracePt t="18227" x="5048250" y="2660650"/>
          <p14:tracePt t="18234" x="5064125" y="2651125"/>
          <p14:tracePt t="18243" x="5099050" y="2651125"/>
          <p14:tracePt t="18251" x="5124450" y="2643188"/>
          <p14:tracePt t="18260" x="5149850" y="2633663"/>
          <p14:tracePt t="18266" x="5167313" y="2625725"/>
          <p14:tracePt t="18277" x="5175250" y="2625725"/>
          <p14:tracePt t="18283" x="5183188" y="2625725"/>
          <p14:tracePt t="18293" x="5192713" y="2617788"/>
          <p14:tracePt t="18299" x="5200650" y="2608263"/>
          <p14:tracePt t="18315" x="5208588" y="2608263"/>
          <p14:tracePt t="18362" x="5218113" y="2608263"/>
          <p14:tracePt t="18370" x="5226050" y="2608263"/>
          <p14:tracePt t="18378" x="5235575" y="2608263"/>
          <p14:tracePt t="18387" x="5251450" y="2608263"/>
          <p14:tracePt t="18395" x="5276850" y="2608263"/>
          <p14:tracePt t="18403" x="5294313" y="2608263"/>
          <p14:tracePt t="18411" x="5311775" y="2617788"/>
          <p14:tracePt t="18418" x="5337175" y="2625725"/>
          <p14:tracePt t="18427" x="5370513" y="2643188"/>
          <p14:tracePt t="18434" x="5380038" y="2651125"/>
          <p14:tracePt t="18443" x="5395913" y="2660650"/>
          <p14:tracePt t="18460" x="5405438" y="2660650"/>
          <p14:tracePt t="18466" x="5413375" y="2676525"/>
          <p14:tracePt t="18483" x="5430838" y="2686050"/>
          <p14:tracePt t="18493" x="5446713" y="2719388"/>
          <p14:tracePt t="18498" x="5456238" y="2736850"/>
          <p14:tracePt t="18510" x="5472113" y="2770188"/>
          <p14:tracePt t="18515" x="5481638" y="2820988"/>
          <p14:tracePt t="18527" x="5489575" y="2855913"/>
          <p14:tracePt t="18531" x="5489575" y="2881313"/>
          <p14:tracePt t="18539" x="5497513" y="2897188"/>
          <p14:tracePt t="18547" x="5514975" y="2932113"/>
          <p14:tracePt t="18554" x="5524500" y="2940050"/>
          <p14:tracePt t="18562" x="5524500" y="2957513"/>
          <p14:tracePt t="18571" x="5524500" y="2965450"/>
          <p14:tracePt t="18579" x="5532438" y="2982913"/>
          <p14:tracePt t="18595" x="5532438" y="2990850"/>
          <p14:tracePt t="18603" x="5532438" y="3008313"/>
          <p14:tracePt t="18611" x="5532438" y="3016250"/>
          <p14:tracePt t="18627" x="5532438" y="3025775"/>
          <p14:tracePt t="18635" x="5532438" y="3033713"/>
          <p14:tracePt t="18651" x="5532438" y="3051175"/>
          <p14:tracePt t="18660" x="5532438" y="3059113"/>
          <p14:tracePt t="18667" x="5532438" y="3067050"/>
          <p14:tracePt t="18677" x="5532438" y="3084513"/>
          <p14:tracePt t="18683" x="5532438" y="3101975"/>
          <p14:tracePt t="18694" x="5532438" y="3119438"/>
          <p14:tracePt t="18698" x="5532438" y="3152775"/>
          <p14:tracePt t="18710" x="5514975" y="3186113"/>
          <p14:tracePt t="18715" x="5514975" y="3195638"/>
          <p14:tracePt t="18726" x="5507038" y="3221038"/>
          <p14:tracePt t="18731" x="5489575" y="3263900"/>
          <p14:tracePt t="18739" x="5481638" y="3289300"/>
          <p14:tracePt t="18747" x="5464175" y="3314700"/>
          <p14:tracePt t="18755" x="5456238" y="3340100"/>
          <p14:tracePt t="18763" x="5438775" y="3355975"/>
          <p14:tracePt t="18771" x="5413375" y="3382963"/>
          <p14:tracePt t="18779" x="5345113" y="3449638"/>
          <p14:tracePt t="18787" x="5208588" y="3535363"/>
          <p14:tracePt t="18795" x="5022850" y="3611563"/>
          <p14:tracePt t="18803" x="4878388" y="3636963"/>
          <p14:tracePt t="18811" x="4733925" y="3671888"/>
          <p14:tracePt t="18818" x="4597400" y="3705225"/>
          <p14:tracePt t="18827" x="4402138" y="3790950"/>
          <p14:tracePt t="18834" x="4130675" y="3908425"/>
          <p14:tracePt t="18843" x="3883025" y="4002088"/>
          <p14:tracePt t="18851" x="3738563" y="4052888"/>
          <p14:tracePt t="18860" x="3619500" y="4079875"/>
          <p14:tracePt t="18867" x="3517900" y="4113213"/>
          <p14:tracePt t="18877" x="3449638" y="4113213"/>
          <p14:tracePt t="18883" x="3355975" y="4121150"/>
          <p14:tracePt t="18893" x="3289300" y="4130675"/>
          <p14:tracePt t="18899" x="3211513" y="4130675"/>
          <p14:tracePt t="18910" x="3152775" y="4156075"/>
          <p14:tracePt t="18915" x="3119438" y="4156075"/>
          <p14:tracePt t="18926" x="3101975" y="4156075"/>
          <p14:tracePt t="18931" x="3084513" y="4156075"/>
          <p14:tracePt t="18939" x="3076575" y="4156075"/>
          <p14:tracePt t="18994" x="3067050" y="4156075"/>
          <p14:tracePt t="19003" x="3059113" y="4156075"/>
          <p14:tracePt t="19011" x="3051175" y="4156075"/>
          <p14:tracePt t="19019" x="3041650" y="4156075"/>
          <p14:tracePt t="19027" x="3033713" y="4156075"/>
          <p14:tracePt t="19035" x="3025775" y="4156075"/>
          <p14:tracePt t="19051" x="3016250" y="4156075"/>
          <p14:tracePt t="19060" x="3008313" y="4164013"/>
          <p14:tracePt t="19109" x="3000375" y="4171950"/>
          <p14:tracePt t="19115" x="2990850" y="4171950"/>
          <p14:tracePt t="19123" x="2982913" y="4181475"/>
          <p14:tracePt t="19131" x="2974975" y="4189413"/>
          <p14:tracePt t="19147" x="2965450" y="4197350"/>
          <p14:tracePt t="19171" x="2957513" y="4197350"/>
          <p14:tracePt t="19315" x="2957513" y="4206875"/>
          <p14:tracePt t="19419" x="2990850" y="4206875"/>
          <p14:tracePt t="19427" x="3033713" y="4206875"/>
          <p14:tracePt t="19435" x="3084513" y="4181475"/>
          <p14:tracePt t="19443" x="3144838" y="4171950"/>
          <p14:tracePt t="19450" x="3228975" y="4171950"/>
          <p14:tracePt t="19460" x="3305175" y="4164013"/>
          <p14:tracePt t="19466" x="3398838" y="4164013"/>
          <p14:tracePt t="19476" x="3502025" y="4156075"/>
          <p14:tracePt t="19483" x="3603625" y="4130675"/>
          <p14:tracePt t="19493" x="3679825" y="4121150"/>
          <p14:tracePt t="19499" x="3773488" y="4105275"/>
          <p14:tracePt t="19510" x="3867150" y="4095750"/>
          <p14:tracePt t="19515" x="3951288" y="4070350"/>
          <p14:tracePt t="19526" x="4037013" y="4070350"/>
          <p14:tracePt t="19531" x="4105275" y="4070350"/>
          <p14:tracePt t="19539" x="4189413" y="4070350"/>
          <p14:tracePt t="19547" x="4249738" y="4070350"/>
          <p14:tracePt t="19555" x="4325938" y="4070350"/>
          <p14:tracePt t="19563" x="4410075" y="4070350"/>
          <p14:tracePt t="19571" x="4470400" y="4062413"/>
          <p14:tracePt t="19579" x="4554538" y="4052888"/>
          <p14:tracePt t="19586" x="4614863" y="4044950"/>
          <p14:tracePt t="19595" x="4673600" y="4044950"/>
          <p14:tracePt t="19602" x="4741863" y="4019550"/>
          <p14:tracePt t="19610" x="4818063" y="4019550"/>
          <p14:tracePt t="19619" x="4878388" y="4011613"/>
          <p14:tracePt t="19627" x="4937125" y="4002088"/>
          <p14:tracePt t="19635" x="5005388" y="4002088"/>
          <p14:tracePt t="19643" x="5064125" y="4002088"/>
          <p14:tracePt t="19651" x="5106988" y="4002088"/>
          <p14:tracePt t="19660" x="5149850" y="4002088"/>
          <p14:tracePt t="19667" x="5208588" y="4002088"/>
          <p14:tracePt t="19676" x="5251450" y="4002088"/>
          <p14:tracePt t="19683" x="5294313" y="4002088"/>
          <p14:tracePt t="19692" x="5353050" y="4002088"/>
          <p14:tracePt t="19699" x="5395913" y="4002088"/>
          <p14:tracePt t="19710" x="5446713" y="4002088"/>
          <p14:tracePt t="19714" x="5489575" y="4002088"/>
          <p14:tracePt t="19726" x="5549900" y="3994150"/>
          <p14:tracePt t="19730" x="5591175" y="3994150"/>
          <p14:tracePt t="19739" x="5651500" y="3968750"/>
          <p14:tracePt t="19747" x="5694363" y="3968750"/>
          <p14:tracePt t="19755" x="5745163" y="3960813"/>
          <p14:tracePt t="19763" x="5788025" y="3951288"/>
          <p14:tracePt t="19771" x="5846763" y="3951288"/>
          <p14:tracePt t="19778" x="5905500" y="3951288"/>
          <p14:tracePt t="19787" x="5957888" y="3951288"/>
          <p14:tracePt t="19794" x="6008688" y="3951288"/>
          <p14:tracePt t="19803" x="6049963" y="3951288"/>
          <p14:tracePt t="19810" x="6092825" y="3951288"/>
          <p14:tracePt t="19819" x="6127750" y="3951288"/>
          <p14:tracePt t="19827" x="6153150" y="3951288"/>
          <p14:tracePt t="19835" x="6186488" y="3951288"/>
          <p14:tracePt t="19843" x="6203950" y="3951288"/>
          <p14:tracePt t="19850" x="6237288" y="3951288"/>
          <p14:tracePt t="19860" x="6246813" y="3968750"/>
          <p14:tracePt t="19866" x="6262688" y="3968750"/>
          <p14:tracePt t="19876" x="6280150" y="3976688"/>
          <p14:tracePt t="19883" x="6305550" y="3976688"/>
          <p14:tracePt t="19893" x="6313488" y="3986213"/>
          <p14:tracePt t="19899" x="6338888" y="3994150"/>
          <p14:tracePt t="19915" x="6356350" y="4002088"/>
          <p14:tracePt t="19926" x="6365875" y="4002088"/>
          <p14:tracePt t="19931" x="6381750" y="4011613"/>
          <p14:tracePt t="19947" x="6391275" y="4011613"/>
          <p14:tracePt t="20323" x="6407150" y="4019550"/>
          <p14:tracePt t="20347" x="6416675" y="4019550"/>
          <p14:tracePt t="20355" x="6442075" y="4027488"/>
          <p14:tracePt t="20363" x="6467475" y="4044950"/>
          <p14:tracePt t="20371" x="6492875" y="4044950"/>
          <p14:tracePt t="20378" x="6535738" y="4079875"/>
          <p14:tracePt t="20386" x="6586538" y="4087813"/>
          <p14:tracePt t="20395" x="6619875" y="4095750"/>
          <p14:tracePt t="20402" x="6662738" y="4105275"/>
          <p14:tracePt t="20411" x="6696075" y="4121150"/>
          <p14:tracePt t="20419" x="6721475" y="4130675"/>
          <p14:tracePt t="20428" x="6746875" y="4138613"/>
          <p14:tracePt t="20435" x="6756400" y="4138613"/>
          <p14:tracePt t="20444" x="6789738" y="4138613"/>
          <p14:tracePt t="20451" x="6807200" y="4146550"/>
          <p14:tracePt t="20603" x="6815138" y="4146550"/>
          <p14:tracePt t="20731" x="6789738" y="4146550"/>
          <p14:tracePt t="20739" x="6746875" y="4146550"/>
          <p14:tracePt t="20747" x="6670675" y="4113213"/>
          <p14:tracePt t="20755" x="6543675" y="4087813"/>
          <p14:tracePt t="20763" x="6399213" y="4052888"/>
          <p14:tracePt t="20771" x="6254750" y="4027488"/>
          <p14:tracePt t="20779" x="6042025" y="3960813"/>
          <p14:tracePt t="20787" x="5838825" y="3883025"/>
          <p14:tracePt t="20795" x="5565775" y="3763963"/>
          <p14:tracePt t="20802" x="5200650" y="3568700"/>
          <p14:tracePt t="20811" x="4843463" y="3424238"/>
          <p14:tracePt t="20819" x="4503738" y="3254375"/>
          <p14:tracePt t="20827" x="4113213" y="3059113"/>
          <p14:tracePt t="20835" x="3671888" y="2881313"/>
          <p14:tracePt t="20843" x="3348038" y="2752725"/>
          <p14:tracePt t="20851" x="2982913" y="2582863"/>
          <p14:tracePt t="20859" x="2744788" y="2481263"/>
          <p14:tracePt t="20867" x="2413000" y="2336800"/>
          <p14:tracePt t="20876" x="2141538" y="2217738"/>
          <p14:tracePt t="20883" x="1870075" y="2098675"/>
          <p14:tracePt t="20892" x="1622425" y="1979613"/>
          <p14:tracePt t="20899" x="1385888" y="1885950"/>
          <p14:tracePt t="20910" x="1173163" y="1809750"/>
          <p14:tracePt t="20914" x="1011238" y="1733550"/>
          <p14:tracePt t="20926" x="909638" y="1674813"/>
          <p14:tracePt t="20931" x="798513" y="1581150"/>
          <p14:tracePt t="20942" x="730250" y="1512888"/>
          <p14:tracePt t="20947" x="628650" y="1427163"/>
          <p14:tracePt t="20955" x="560388" y="1360488"/>
          <p14:tracePt t="20963" x="466725" y="1282700"/>
          <p14:tracePt t="20970" x="374650" y="1198563"/>
          <p14:tracePt t="20979" x="306388" y="1130300"/>
          <p14:tracePt t="20987" x="238125" y="1054100"/>
          <p14:tracePt t="20995" x="177800" y="985838"/>
          <p14:tracePt t="21003" x="119063" y="925513"/>
          <p14:tracePt t="21010" x="50800" y="858838"/>
          <p14:tracePt t="21019" x="0" y="808038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pic>
        <p:nvPicPr>
          <p:cNvPr id="4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5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7" name="TextBox 43"/>
          <p:cNvSpPr txBox="1">
            <a:spLocks noChangeAspect="1"/>
          </p:cNvSpPr>
          <p:nvPr/>
        </p:nvSpPr>
        <p:spPr>
          <a:xfrm>
            <a:off x="651909" y="1155306"/>
            <a:ext cx="316112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3</a:t>
            </a:r>
          </a:p>
        </p:txBody>
      </p:sp>
      <p:sp>
        <p:nvSpPr>
          <p:cNvPr id="8" name="TextBox 36"/>
          <p:cNvSpPr txBox="1"/>
          <p:nvPr/>
        </p:nvSpPr>
        <p:spPr>
          <a:xfrm>
            <a:off x="841351" y="1708404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환형 연결 리스트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42"/>
          <p:cNvSpPr txBox="1"/>
          <p:nvPr/>
        </p:nvSpPr>
        <p:spPr>
          <a:xfrm>
            <a:off x="1193780" y="1717930"/>
            <a:ext cx="5919832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단일 연결 리스트의 </a:t>
            </a:r>
            <a:r>
              <a:rPr lang="en-US" altLang="ko-KR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tail</a:t>
            </a:r>
            <a:r>
              <a:rPr lang="ko-KR" altLang="en-US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와 </a:t>
            </a:r>
            <a:r>
              <a:rPr lang="en-US" altLang="ko-KR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head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가 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next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포인터를 이용하여 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연결되어 있는 형태</a:t>
            </a:r>
            <a:endParaRPr lang="en-US" altLang="ko-KR" sz="15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7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B283F35D-71D0-924A-A2E2-899FEEA1E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841351" y="2545611"/>
            <a:ext cx="335280" cy="335280"/>
          </a:xfrm>
          <a:prstGeom prst="rect">
            <a:avLst/>
          </a:prstGeom>
          <a:noFill/>
        </p:spPr>
      </p:pic>
      <p:sp>
        <p:nvSpPr>
          <p:cNvPr id="18" name="TextBox 36">
            <a:extLst>
              <a:ext uri="{FF2B5EF4-FFF2-40B4-BE49-F238E27FC236}">
                <a16:creationId xmlns:a16="http://schemas.microsoft.com/office/drawing/2014/main" id="{3B27CA74-1A33-5D4D-9C3C-66CC83EBA8DD}"/>
              </a:ext>
            </a:extLst>
          </p:cNvPr>
          <p:cNvSpPr txBox="1"/>
          <p:nvPr/>
        </p:nvSpPr>
        <p:spPr>
          <a:xfrm>
            <a:off x="860400" y="2555135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sp>
        <p:nvSpPr>
          <p:cNvPr id="19" name="TextBox 42">
            <a:extLst>
              <a:ext uri="{FF2B5EF4-FFF2-40B4-BE49-F238E27FC236}">
                <a16:creationId xmlns:a16="http://schemas.microsoft.com/office/drawing/2014/main" id="{B99A1521-C23D-744C-A62D-DAC45655E36C}"/>
              </a:ext>
            </a:extLst>
          </p:cNvPr>
          <p:cNvSpPr txBox="1"/>
          <p:nvPr/>
        </p:nvSpPr>
        <p:spPr>
          <a:xfrm>
            <a:off x="1193779" y="2498114"/>
            <a:ext cx="61860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Cursor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라고 불리우는 노드를 갖고 있어서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환형 연결 리스트를 탐색할 때에 시작할 지점을 정해준다</a:t>
            </a:r>
            <a:r>
              <a:rPr lang="en-US" altLang="ko-KR" sz="15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pic>
        <p:nvPicPr>
          <p:cNvPr id="1028" name="Picture 4" descr="https://1.bp.blogspot.com/-Vxpku8QAoMg/WRlodMqYq2I/AAAAAAAAHQk/gZLiBfdcyMgl4mzf9GdDjHOJz6z96vdygCEw/s1600/4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799" y="3527622"/>
            <a:ext cx="4007487" cy="244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4DB55B7B-4897-44B0-A4A7-E8E35F287B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35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65"/>
    </mc:Choice>
    <mc:Fallback xmlns="">
      <p:transition spd="slow" advTm="20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9" x="5430838" y="4171950"/>
          <p14:tracePt t="335" x="5438775" y="4171950"/>
          <p14:tracePt t="357" x="5446713" y="4164013"/>
          <p14:tracePt t="453" x="5464175" y="4164013"/>
          <p14:tracePt t="469" x="5489575" y="4156075"/>
          <p14:tracePt t="477" x="5489575" y="4146550"/>
          <p14:tracePt t="485" x="5514975" y="4138613"/>
          <p14:tracePt t="494" x="5524500" y="4138613"/>
          <p14:tracePt t="501" x="5532438" y="4138613"/>
          <p14:tracePt t="509" x="5540375" y="4138613"/>
          <p14:tracePt t="541" x="5549900" y="4138613"/>
          <p14:tracePt t="552" x="5565775" y="4138613"/>
          <p14:tracePt t="584" x="5575300" y="4138613"/>
          <p14:tracePt t="615" x="5600700" y="4138613"/>
          <p14:tracePt t="632" x="5616575" y="4138613"/>
          <p14:tracePt t="637" x="5626100" y="4138613"/>
          <p14:tracePt t="645" x="5641975" y="4130675"/>
          <p14:tracePt t="662" x="5651500" y="4130675"/>
          <p14:tracePt t="677" x="5668963" y="4121150"/>
          <p14:tracePt t="1733" x="5684838" y="4121150"/>
          <p14:tracePt t="1869" x="5694363" y="4121150"/>
          <p14:tracePt t="1901" x="5702300" y="4130675"/>
          <p14:tracePt t="5526" x="5702300" y="4138613"/>
          <p14:tracePt t="5542" x="5702300" y="4146550"/>
          <p14:tracePt t="5550" x="5702300" y="4156075"/>
          <p14:tracePt t="5558" x="5694363" y="4164013"/>
          <p14:tracePt t="5565" x="5684838" y="4171950"/>
          <p14:tracePt t="5574" x="5676900" y="4181475"/>
          <p14:tracePt t="5590" x="5668963" y="4189413"/>
          <p14:tracePt t="5598" x="5641975" y="4189413"/>
          <p14:tracePt t="5605" x="5641975" y="4197350"/>
          <p14:tracePt t="5614" x="5634038" y="4206875"/>
          <p14:tracePt t="5630" x="5616575" y="4214813"/>
          <p14:tracePt t="5637" x="5583238" y="4224338"/>
          <p14:tracePt t="5647" x="5557838" y="4224338"/>
          <p14:tracePt t="5653" x="5497513" y="4249738"/>
          <p14:tracePt t="5663" x="5472113" y="4249738"/>
          <p14:tracePt t="5669" x="5430838" y="4249738"/>
          <p14:tracePt t="5680" x="5353050" y="4257675"/>
          <p14:tracePt t="5685" x="5311775" y="4265613"/>
          <p14:tracePt t="5697" x="5235575" y="4265613"/>
          <p14:tracePt t="5701" x="5192713" y="4291013"/>
          <p14:tracePt t="5709" x="5141913" y="4300538"/>
          <p14:tracePt t="5717" x="5106988" y="4300538"/>
          <p14:tracePt t="5726" x="5081588" y="4300538"/>
          <p14:tracePt t="5733" x="5056188" y="4308475"/>
          <p14:tracePt t="5741" x="5022850" y="4308475"/>
          <p14:tracePt t="5749" x="4987925" y="4316413"/>
          <p14:tracePt t="5757" x="4962525" y="4316413"/>
          <p14:tracePt t="5765" x="4937125" y="4316413"/>
          <p14:tracePt t="5773" x="4919663" y="4325938"/>
          <p14:tracePt t="5781" x="4903788" y="4325938"/>
          <p14:tracePt t="5789" x="4886325" y="4325938"/>
          <p14:tracePt t="5797" x="4868863" y="4333875"/>
          <p14:tracePt t="5805" x="4835525" y="4333875"/>
          <p14:tracePt t="5821" x="4810125" y="4341813"/>
          <p14:tracePt t="5830" x="4802188" y="4341813"/>
          <p14:tracePt t="5837" x="4775200" y="4341813"/>
          <p14:tracePt t="5847" x="4759325" y="4341813"/>
          <p14:tracePt t="5853" x="4759325" y="4351338"/>
          <p14:tracePt t="5863" x="4733925" y="4351338"/>
          <p14:tracePt t="5869" x="4708525" y="4351338"/>
          <p14:tracePt t="5880" x="4683125" y="4368800"/>
          <p14:tracePt t="5896" x="4657725" y="4368800"/>
          <p14:tracePt t="5902" x="4648200" y="4368800"/>
          <p14:tracePt t="5909" x="4630738" y="4368800"/>
          <p14:tracePt t="5917" x="4622800" y="4368800"/>
          <p14:tracePt t="5925" x="4614863" y="4368800"/>
          <p14:tracePt t="5933" x="4605338" y="4368800"/>
          <p14:tracePt t="5941" x="4589463" y="4368800"/>
          <p14:tracePt t="5957" x="4564063" y="4368800"/>
          <p14:tracePt t="5965" x="4546600" y="4376738"/>
          <p14:tracePt t="5973" x="4521200" y="4376738"/>
          <p14:tracePt t="5981" x="4495800" y="4384675"/>
          <p14:tracePt t="5989" x="4478338" y="4384675"/>
          <p14:tracePt t="5997" x="4452938" y="4384675"/>
          <p14:tracePt t="6005" x="4435475" y="4384675"/>
          <p14:tracePt t="6014" x="4402138" y="4384675"/>
          <p14:tracePt t="6021" x="4394200" y="4384675"/>
          <p14:tracePt t="6030" x="4368800" y="4384675"/>
          <p14:tracePt t="6037" x="4359275" y="4384675"/>
          <p14:tracePt t="6047" x="4333875" y="4384675"/>
          <p14:tracePt t="6053" x="4325938" y="4384675"/>
          <p14:tracePt t="6063" x="4308475" y="4384675"/>
          <p14:tracePt t="6069" x="4291013" y="4384675"/>
          <p14:tracePt t="6079" x="4275138" y="4384675"/>
          <p14:tracePt t="6085" x="4257675" y="4384675"/>
          <p14:tracePt t="6097" x="4232275" y="4384675"/>
          <p14:tracePt t="6101" x="4224338" y="4384675"/>
          <p14:tracePt t="6113" x="4197350" y="4384675"/>
          <p14:tracePt t="6117" x="4189413" y="4384675"/>
          <p14:tracePt t="6125" x="4164013" y="4384675"/>
          <p14:tracePt t="6133" x="4138613" y="4384675"/>
          <p14:tracePt t="6141" x="4121150" y="4384675"/>
          <p14:tracePt t="6149" x="4087813" y="4384675"/>
          <p14:tracePt t="6157" x="4062413" y="4384675"/>
          <p14:tracePt t="6165" x="4027488" y="4384675"/>
          <p14:tracePt t="6173" x="4002088" y="4384675"/>
          <p14:tracePt t="6181" x="3968750" y="4384675"/>
          <p14:tracePt t="6189" x="3925888" y="4384675"/>
          <p14:tracePt t="6198" x="3892550" y="4384675"/>
          <p14:tracePt t="6205" x="3849688" y="4384675"/>
          <p14:tracePt t="6214" x="3806825" y="4384675"/>
          <p14:tracePt t="6221" x="3748088" y="4384675"/>
          <p14:tracePt t="6230" x="3730625" y="4384675"/>
          <p14:tracePt t="6237" x="3687763" y="4384675"/>
          <p14:tracePt t="6247" x="3636963" y="4384675"/>
          <p14:tracePt t="6254" x="3594100" y="4384675"/>
          <p14:tracePt t="6263" x="3568700" y="4384675"/>
          <p14:tracePt t="6269" x="3535363" y="4384675"/>
          <p14:tracePt t="6280" x="3502025" y="4384675"/>
          <p14:tracePt t="6285" x="3475038" y="4384675"/>
          <p14:tracePt t="6296" x="3459163" y="4384675"/>
          <p14:tracePt t="6301" x="3424238" y="4384675"/>
          <p14:tracePt t="6313" x="3408363" y="4384675"/>
          <p14:tracePt t="6317" x="3390900" y="4384675"/>
          <p14:tracePt t="6325" x="3365500" y="4384675"/>
          <p14:tracePt t="6333" x="3340100" y="4384675"/>
          <p14:tracePt t="6349" x="3305175" y="4384675"/>
          <p14:tracePt t="6357" x="3297238" y="4384675"/>
          <p14:tracePt t="6365" x="3271838" y="4384675"/>
          <p14:tracePt t="6373" x="3263900" y="4384675"/>
          <p14:tracePt t="6381" x="3238500" y="4384675"/>
          <p14:tracePt t="6389" x="3228975" y="4384675"/>
          <p14:tracePt t="6397" x="3221038" y="4384675"/>
          <p14:tracePt t="6405" x="3203575" y="4376738"/>
          <p14:tracePt t="6414" x="3186113" y="4376738"/>
          <p14:tracePt t="6421" x="3170238" y="4368800"/>
          <p14:tracePt t="6430" x="3160713" y="4368800"/>
          <p14:tracePt t="6437" x="3152775" y="4368800"/>
          <p14:tracePt t="6447" x="3144838" y="4368800"/>
          <p14:tracePt t="6453" x="3127375" y="4359275"/>
          <p14:tracePt t="6463" x="3119438" y="4359275"/>
          <p14:tracePt t="6469" x="3119438" y="4351338"/>
          <p14:tracePt t="6480" x="3109913" y="4351338"/>
          <p14:tracePt t="6497" x="3101975" y="4351338"/>
          <p14:tracePt t="6512" x="3094038" y="4341813"/>
          <p14:tracePt t="6525" x="3084513" y="4333875"/>
          <p14:tracePt t="6533" x="3076575" y="4333875"/>
          <p14:tracePt t="6541" x="3076575" y="4325938"/>
          <p14:tracePt t="6549" x="3067050" y="4325938"/>
          <p14:tracePt t="6565" x="3051175" y="4308475"/>
          <p14:tracePt t="6581" x="3051175" y="4300538"/>
          <p14:tracePt t="6589" x="3041650" y="4300538"/>
          <p14:tracePt t="6597" x="3033713" y="4291013"/>
          <p14:tracePt t="6613" x="3033713" y="4283075"/>
          <p14:tracePt t="6621" x="3033713" y="4275138"/>
          <p14:tracePt t="6630" x="3033713" y="4265613"/>
          <p14:tracePt t="6637" x="3025775" y="4249738"/>
          <p14:tracePt t="6653" x="3025775" y="4240213"/>
          <p14:tracePt t="6663" x="3025775" y="4224338"/>
          <p14:tracePt t="6669" x="3025775" y="4214813"/>
          <p14:tracePt t="6680" x="3025775" y="4206875"/>
          <p14:tracePt t="6685" x="3025775" y="4189413"/>
          <p14:tracePt t="6697" x="3016250" y="4171950"/>
          <p14:tracePt t="6701" x="3008313" y="4164013"/>
          <p14:tracePt t="6717" x="3008313" y="4156075"/>
          <p14:tracePt t="6725" x="3008313" y="4146550"/>
          <p14:tracePt t="6733" x="3008313" y="4138613"/>
          <p14:tracePt t="6742" x="3008313" y="4121150"/>
          <p14:tracePt t="6757" x="3008313" y="4113213"/>
          <p14:tracePt t="6773" x="3008313" y="4105275"/>
          <p14:tracePt t="6781" x="3008313" y="4087813"/>
          <p14:tracePt t="6805" x="3008313" y="4079875"/>
          <p14:tracePt t="6814" x="3008313" y="4070350"/>
          <p14:tracePt t="6821" x="3008313" y="4062413"/>
          <p14:tracePt t="6830" x="3008313" y="4052888"/>
          <p14:tracePt t="6847" x="3016250" y="4044950"/>
          <p14:tracePt t="6869" x="3025775" y="4037013"/>
          <p14:tracePt t="6933" x="3041650" y="4027488"/>
          <p14:tracePt t="6949" x="3051175" y="4011613"/>
          <p14:tracePt t="6965" x="3051175" y="4002088"/>
          <p14:tracePt t="6981" x="3059113" y="4002088"/>
          <p14:tracePt t="7005" x="3067050" y="3994150"/>
          <p14:tracePt t="7021" x="3076575" y="3986213"/>
          <p14:tracePt t="7029" x="3084513" y="3976688"/>
          <p14:tracePt t="7037" x="3094038" y="3976688"/>
          <p14:tracePt t="7053" x="3101975" y="3976688"/>
          <p14:tracePt t="7069" x="3109913" y="3968750"/>
          <p14:tracePt t="7085" x="3119438" y="3968750"/>
          <p14:tracePt t="7101" x="3135313" y="3951288"/>
          <p14:tracePt t="7125" x="3144838" y="3951288"/>
          <p14:tracePt t="7133" x="3152775" y="3951288"/>
          <p14:tracePt t="7141" x="3160713" y="3943350"/>
          <p14:tracePt t="7149" x="3170238" y="3943350"/>
          <p14:tracePt t="7157" x="3170238" y="3935413"/>
          <p14:tracePt t="7165" x="3186113" y="3935413"/>
          <p14:tracePt t="7181" x="3195638" y="3935413"/>
          <p14:tracePt t="7205" x="3203575" y="3935413"/>
          <p14:tracePt t="7230" x="3211513" y="3935413"/>
          <p14:tracePt t="7263" x="3221038" y="3935413"/>
          <p14:tracePt t="7269" x="3228975" y="3925888"/>
          <p14:tracePt t="7389" x="3238500" y="3925888"/>
          <p14:tracePt t="10254" x="3228975" y="3908425"/>
          <p14:tracePt t="10261" x="3135313" y="3857625"/>
          <p14:tracePt t="10270" x="3041650" y="3798888"/>
          <p14:tracePt t="10281" x="2889250" y="3722688"/>
          <p14:tracePt t="10285" x="2719388" y="3611563"/>
          <p14:tracePt t="10296" x="2498725" y="3502025"/>
          <p14:tracePt t="10301" x="2319338" y="3382963"/>
          <p14:tracePt t="10312" x="2098675" y="3254375"/>
          <p14:tracePt t="10317" x="1989138" y="3160713"/>
          <p14:tracePt t="10329" x="1835150" y="3084513"/>
          <p14:tracePt t="10333" x="1665288" y="2982913"/>
          <p14:tracePt t="10341" x="1581150" y="2922588"/>
          <p14:tracePt t="10349" x="1512888" y="2871788"/>
          <p14:tracePt t="10357" x="1452563" y="2838450"/>
          <p14:tracePt t="10365" x="1411288" y="2805113"/>
          <p14:tracePt t="10373" x="1385888" y="2787650"/>
          <p14:tracePt t="10381" x="1385888" y="2770188"/>
          <p14:tracePt t="10389" x="1385888" y="2744788"/>
          <p14:tracePt t="10405" x="1385888" y="2736850"/>
          <p14:tracePt t="10413" x="1385888" y="2727325"/>
          <p14:tracePt t="10421" x="1401763" y="2711450"/>
          <p14:tracePt t="10429" x="1411288" y="2701925"/>
          <p14:tracePt t="10446" x="1427163" y="2693988"/>
          <p14:tracePt t="10453" x="1444625" y="2686050"/>
          <p14:tracePt t="10462" x="1452563" y="2668588"/>
          <p14:tracePt t="10485" x="1462088" y="2660650"/>
          <p14:tracePt t="10496" x="1477963" y="2643188"/>
          <p14:tracePt t="10501" x="1495425" y="2633663"/>
          <p14:tracePt t="10512" x="1495425" y="2625725"/>
          <p14:tracePt t="10517" x="1504950" y="2617788"/>
          <p14:tracePt t="10529" x="1520825" y="2600325"/>
          <p14:tracePt t="10533" x="1530350" y="2592388"/>
          <p14:tracePt t="10541" x="1538288" y="2582863"/>
          <p14:tracePt t="10557" x="1555750" y="2574925"/>
          <p14:tracePt t="10565" x="1589088" y="2566988"/>
          <p14:tracePt t="10573" x="1606550" y="2566988"/>
          <p14:tracePt t="10581" x="1649413" y="2566988"/>
          <p14:tracePt t="10589" x="1682750" y="2566988"/>
          <p14:tracePt t="10597" x="1725613" y="2566988"/>
          <p14:tracePt t="10605" x="1751013" y="2566988"/>
          <p14:tracePt t="10613" x="1776413" y="2566988"/>
          <p14:tracePt t="10621" x="1809750" y="2582863"/>
          <p14:tracePt t="10629" x="1819275" y="2582863"/>
          <p14:tracePt t="10637" x="1827213" y="2600325"/>
          <p14:tracePt t="10646" x="1835150" y="2608263"/>
          <p14:tracePt t="10653" x="1852613" y="2608263"/>
          <p14:tracePt t="10662" x="1852613" y="2625725"/>
          <p14:tracePt t="10669" x="1870075" y="2643188"/>
          <p14:tracePt t="10679" x="1878013" y="2668588"/>
          <p14:tracePt t="10685" x="1885950" y="2676525"/>
          <p14:tracePt t="10695" x="1895475" y="2693988"/>
          <p14:tracePt t="10701" x="1895475" y="2711450"/>
          <p14:tracePt t="10712" x="1895475" y="2719388"/>
          <p14:tracePt t="10717" x="1903413" y="2727325"/>
          <p14:tracePt t="10729" x="1903413" y="2736850"/>
          <p14:tracePt t="10749" x="1903413" y="2744788"/>
          <p14:tracePt t="10773" x="1903413" y="2762250"/>
          <p14:tracePt t="10781" x="1903413" y="2770188"/>
          <p14:tracePt t="10797" x="1878013" y="2787650"/>
          <p14:tracePt t="10805" x="1870075" y="2787650"/>
          <p14:tracePt t="10813" x="1852613" y="2795588"/>
          <p14:tracePt t="10821" x="1835150" y="2813050"/>
          <p14:tracePt t="10829" x="1809750" y="2820988"/>
          <p14:tracePt t="10837" x="1801813" y="2820988"/>
          <p14:tracePt t="10846" x="1776413" y="2820988"/>
          <p14:tracePt t="10853" x="1758950" y="2830513"/>
          <p14:tracePt t="10863" x="1733550" y="2830513"/>
          <p14:tracePt t="10869" x="1725613" y="2830513"/>
          <p14:tracePt t="10879" x="1716088" y="2830513"/>
          <p14:tracePt t="10885" x="1708150" y="2830513"/>
          <p14:tracePt t="10896" x="1700213" y="2830513"/>
          <p14:tracePt t="10901" x="1690688" y="2830513"/>
          <p14:tracePt t="10917" x="1657350" y="2820988"/>
          <p14:tracePt t="10928" x="1649413" y="2820988"/>
          <p14:tracePt t="10933" x="1639888" y="2813050"/>
          <p14:tracePt t="10941" x="1614488" y="2805113"/>
          <p14:tracePt t="10949" x="1597025" y="2805113"/>
          <p14:tracePt t="10957" x="1589088" y="2795588"/>
          <p14:tracePt t="10965" x="1581150" y="2795588"/>
          <p14:tracePt t="10973" x="1563688" y="2795588"/>
          <p14:tracePt t="10981" x="1555750" y="2787650"/>
          <p14:tracePt t="10989" x="1546225" y="2787650"/>
          <p14:tracePt t="10997" x="1530350" y="2778125"/>
          <p14:tracePt t="11013" x="1512888" y="2778125"/>
          <p14:tracePt t="11021" x="1504950" y="2770188"/>
          <p14:tracePt t="11053" x="1495425" y="2770188"/>
          <p14:tracePt t="11062" x="1487488" y="2770188"/>
          <p14:tracePt t="11079" x="1487488" y="2762250"/>
          <p14:tracePt t="11085" x="1477963" y="2752725"/>
          <p14:tracePt t="11101" x="1477963" y="2744788"/>
          <p14:tracePt t="11111" x="1470025" y="2744788"/>
          <p14:tracePt t="11117" x="1462088" y="2736850"/>
          <p14:tracePt t="11129" x="1462088" y="2727325"/>
          <p14:tracePt t="11133" x="1462088" y="2719388"/>
          <p14:tracePt t="11141" x="1462088" y="2711450"/>
          <p14:tracePt t="11149" x="1462088" y="2693988"/>
          <p14:tracePt t="11157" x="1452563" y="2686050"/>
          <p14:tracePt t="11165" x="1452563" y="2676525"/>
          <p14:tracePt t="11173" x="1452563" y="2668588"/>
          <p14:tracePt t="11181" x="1452563" y="2651125"/>
          <p14:tracePt t="11189" x="1452563" y="2625725"/>
          <p14:tracePt t="11197" x="1452563" y="2617788"/>
          <p14:tracePt t="11205" x="1452563" y="2592388"/>
          <p14:tracePt t="11213" x="1452563" y="2566988"/>
          <p14:tracePt t="11221" x="1452563" y="2557463"/>
          <p14:tracePt t="11229" x="1452563" y="2541588"/>
          <p14:tracePt t="11237" x="1462088" y="2524125"/>
          <p14:tracePt t="11247" x="1470025" y="2516188"/>
          <p14:tracePt t="11253" x="1470025" y="2506663"/>
          <p14:tracePt t="11263" x="1487488" y="2498725"/>
          <p14:tracePt t="11269" x="1512888" y="2481263"/>
          <p14:tracePt t="11280" x="1520825" y="2481263"/>
          <p14:tracePt t="11285" x="1546225" y="2473325"/>
          <p14:tracePt t="11296" x="1589088" y="2455863"/>
          <p14:tracePt t="11301" x="1622425" y="2455863"/>
          <p14:tracePt t="11312" x="1657350" y="2455863"/>
          <p14:tracePt t="11317" x="1700213" y="2455863"/>
          <p14:tracePt t="11328" x="1733550" y="2455863"/>
          <p14:tracePt t="11333" x="1751013" y="2455863"/>
          <p14:tracePt t="11342" x="1776413" y="2455863"/>
          <p14:tracePt t="11349" x="1801813" y="2455863"/>
          <p14:tracePt t="11357" x="1809750" y="2455863"/>
          <p14:tracePt t="11365" x="1819275" y="2455863"/>
          <p14:tracePt t="11373" x="1835150" y="2455863"/>
          <p14:tracePt t="11381" x="1852613" y="2455863"/>
          <p14:tracePt t="11389" x="1885950" y="2473325"/>
          <p14:tracePt t="11397" x="1911350" y="2481263"/>
          <p14:tracePt t="11405" x="1920875" y="2481263"/>
          <p14:tracePt t="11413" x="1938338" y="2489200"/>
          <p14:tracePt t="11421" x="1971675" y="2506663"/>
          <p14:tracePt t="11429" x="1979613" y="2516188"/>
          <p14:tracePt t="11437" x="1997075" y="2532063"/>
          <p14:tracePt t="11446" x="2005013" y="2532063"/>
          <p14:tracePt t="11453" x="2022475" y="2532063"/>
          <p14:tracePt t="11462" x="2030413" y="2549525"/>
          <p14:tracePt t="11469" x="2047875" y="2557463"/>
          <p14:tracePt t="11479" x="2055813" y="2566988"/>
          <p14:tracePt t="11485" x="2065338" y="2574925"/>
          <p14:tracePt t="11495" x="2073275" y="2574925"/>
          <p14:tracePt t="11501" x="2082800" y="2582863"/>
          <p14:tracePt t="11511" x="2090738" y="2592388"/>
          <p14:tracePt t="11517" x="2098675" y="2592388"/>
          <p14:tracePt t="11528" x="2116138" y="2592388"/>
          <p14:tracePt t="11533" x="2124075" y="2592388"/>
          <p14:tracePt t="11541" x="2133600" y="2592388"/>
          <p14:tracePt t="11549" x="2166938" y="2608263"/>
          <p14:tracePt t="11557" x="2209800" y="2608263"/>
          <p14:tracePt t="11565" x="2293938" y="2625725"/>
          <p14:tracePt t="11573" x="2397125" y="2633663"/>
          <p14:tracePt t="11581" x="2524125" y="2643188"/>
          <p14:tracePt t="11589" x="2676525" y="2668588"/>
          <p14:tracePt t="11597" x="2820988" y="2693988"/>
          <p14:tracePt t="11605" x="3025775" y="2736850"/>
          <p14:tracePt t="11613" x="3144838" y="2744788"/>
          <p14:tracePt t="11621" x="3254375" y="2744788"/>
          <p14:tracePt t="11629" x="3365500" y="2744788"/>
          <p14:tracePt t="11637" x="3449638" y="2744788"/>
          <p14:tracePt t="11646" x="3527425" y="2744788"/>
          <p14:tracePt t="11653" x="3552825" y="2744788"/>
          <p14:tracePt t="11662" x="3594100" y="2744788"/>
          <p14:tracePt t="11669" x="3619500" y="2744788"/>
          <p14:tracePt t="11678" x="3629025" y="2744788"/>
          <p14:tracePt t="11685" x="3636963" y="2744788"/>
          <p14:tracePt t="11701" x="3654425" y="2744788"/>
          <p14:tracePt t="11712" x="3662363" y="2744788"/>
          <p14:tracePt t="11765" x="3671888" y="2744788"/>
          <p14:tracePt t="11773" x="3687763" y="2744788"/>
          <p14:tracePt t="11797" x="3697288" y="2744788"/>
          <p14:tracePt t="11805" x="3705225" y="2744788"/>
          <p14:tracePt t="11821" x="3713163" y="2744788"/>
          <p14:tracePt t="11853" x="3722688" y="2744788"/>
          <p14:tracePt t="11901" x="3730625" y="2744788"/>
          <p14:tracePt t="11949" x="3748088" y="2744788"/>
          <p14:tracePt t="11965" x="3756025" y="2744788"/>
          <p14:tracePt t="11973" x="3763963" y="2744788"/>
          <p14:tracePt t="11981" x="3781425" y="2744788"/>
          <p14:tracePt t="11989" x="3790950" y="2744788"/>
          <p14:tracePt t="12005" x="3806825" y="2736850"/>
          <p14:tracePt t="12013" x="3816350" y="2736850"/>
          <p14:tracePt t="12029" x="3824288" y="2736850"/>
          <p14:tracePt t="12046" x="3841750" y="2727325"/>
          <p14:tracePt t="12053" x="3849688" y="2727325"/>
          <p14:tracePt t="12062" x="3867150" y="2727325"/>
          <p14:tracePt t="12069" x="3900488" y="2727325"/>
          <p14:tracePt t="12080" x="3925888" y="2727325"/>
          <p14:tracePt t="12085" x="3960813" y="2727325"/>
          <p14:tracePt t="12095" x="3976688" y="2727325"/>
          <p14:tracePt t="12101" x="4002088" y="2727325"/>
          <p14:tracePt t="12111" x="4027488" y="2727325"/>
          <p14:tracePt t="12117" x="4044950" y="2727325"/>
          <p14:tracePt t="12128" x="4052888" y="2727325"/>
          <p14:tracePt t="12133" x="4079875" y="2727325"/>
          <p14:tracePt t="12145" x="4087813" y="2727325"/>
          <p14:tracePt t="12157" x="4105275" y="2727325"/>
          <p14:tracePt t="12165" x="4113213" y="2727325"/>
          <p14:tracePt t="12189" x="4121150" y="2727325"/>
          <p14:tracePt t="12197" x="4130675" y="2719388"/>
          <p14:tracePt t="12229" x="4138613" y="2719388"/>
          <p14:tracePt t="12261" x="4146550" y="2719388"/>
          <p14:tracePt t="12278" x="4156075" y="2719388"/>
          <p14:tracePt t="12285" x="4156075" y="2711450"/>
          <p14:tracePt t="12349" x="4164013" y="2701925"/>
          <p14:tracePt t="12581" x="4171950" y="2701925"/>
          <p14:tracePt t="12589" x="4181475" y="2701925"/>
          <p14:tracePt t="12597" x="4206875" y="2701925"/>
          <p14:tracePt t="12613" x="4232275" y="2701925"/>
          <p14:tracePt t="12621" x="4240213" y="2701925"/>
          <p14:tracePt t="12629" x="4275138" y="2701925"/>
          <p14:tracePt t="12637" x="4291013" y="2711450"/>
          <p14:tracePt t="12646" x="4300538" y="2711450"/>
          <p14:tracePt t="12653" x="4316413" y="2711450"/>
          <p14:tracePt t="12662" x="4325938" y="2711450"/>
          <p14:tracePt t="12669" x="4333875" y="2711450"/>
          <p14:tracePt t="12679" x="4351338" y="2711450"/>
          <p14:tracePt t="12685" x="4359275" y="2711450"/>
          <p14:tracePt t="12695" x="4368800" y="2711450"/>
          <p14:tracePt t="12701" x="4384675" y="2711450"/>
          <p14:tracePt t="12711" x="4394200" y="2719388"/>
          <p14:tracePt t="12717" x="4419600" y="2727325"/>
          <p14:tracePt t="12728" x="4427538" y="2727325"/>
          <p14:tracePt t="12733" x="4445000" y="2727325"/>
          <p14:tracePt t="12745" x="4460875" y="2727325"/>
          <p14:tracePt t="12749" x="4478338" y="2727325"/>
          <p14:tracePt t="12757" x="4495800" y="2727325"/>
          <p14:tracePt t="12765" x="4521200" y="2736850"/>
          <p14:tracePt t="12773" x="4529138" y="2736850"/>
          <p14:tracePt t="12781" x="4554538" y="2736850"/>
          <p14:tracePt t="12789" x="4589463" y="2736850"/>
          <p14:tracePt t="12797" x="4614863" y="2736850"/>
          <p14:tracePt t="12805" x="4640263" y="2736850"/>
          <p14:tracePt t="12813" x="4683125" y="2736850"/>
          <p14:tracePt t="12821" x="4733925" y="2744788"/>
          <p14:tracePt t="12829" x="4749800" y="2752725"/>
          <p14:tracePt t="12837" x="4784725" y="2762250"/>
          <p14:tracePt t="12845" x="4802188" y="2762250"/>
          <p14:tracePt t="12853" x="4810125" y="2762250"/>
          <p14:tracePt t="12862" x="4827588" y="2762250"/>
          <p14:tracePt t="12878" x="4835525" y="2762250"/>
          <p14:tracePt t="12949" x="4843463" y="2762250"/>
          <p14:tracePt t="12966" x="4860925" y="2762250"/>
          <p14:tracePt t="12990" x="4868863" y="2762250"/>
          <p14:tracePt t="12998" x="4878388" y="2762250"/>
          <p14:tracePt t="13021" x="4886325" y="2762250"/>
          <p14:tracePt t="13037" x="4894263" y="2762250"/>
          <p14:tracePt t="13045" x="4903788" y="2762250"/>
          <p14:tracePt t="13069" x="4919663" y="2762250"/>
          <p14:tracePt t="13078" x="4929188" y="2762250"/>
          <p14:tracePt t="13085" x="4937125" y="2762250"/>
          <p14:tracePt t="13095" x="4954588" y="2762250"/>
          <p14:tracePt t="13101" x="4962525" y="2762250"/>
          <p14:tracePt t="13111" x="4972050" y="2770188"/>
          <p14:tracePt t="13117" x="4987925" y="2770188"/>
          <p14:tracePt t="13128" x="5005388" y="2787650"/>
          <p14:tracePt t="13145" x="5022850" y="2795588"/>
          <p14:tracePt t="13149" x="5030788" y="2795588"/>
          <p14:tracePt t="13165" x="5038725" y="2795588"/>
          <p14:tracePt t="13173" x="5064125" y="2805113"/>
          <p14:tracePt t="13189" x="5081588" y="2805113"/>
          <p14:tracePt t="13197" x="5106988" y="2805113"/>
          <p14:tracePt t="13205" x="5132388" y="2813050"/>
          <p14:tracePt t="13213" x="5175250" y="2813050"/>
          <p14:tracePt t="13221" x="5218113" y="2813050"/>
          <p14:tracePt t="13229" x="5243513" y="2820988"/>
          <p14:tracePt t="13237" x="5276850" y="2820988"/>
          <p14:tracePt t="13246" x="5311775" y="2830513"/>
          <p14:tracePt t="13254" x="5319713" y="2830513"/>
          <p14:tracePt t="13262" x="5345113" y="2830513"/>
          <p14:tracePt t="13270" x="5362575" y="2830513"/>
          <p14:tracePt t="13279" x="5380038" y="2830513"/>
          <p14:tracePt t="13285" x="5387975" y="2830513"/>
          <p14:tracePt t="13295" x="5395913" y="2830513"/>
          <p14:tracePt t="13301" x="5405438" y="2830513"/>
          <p14:tracePt t="13312" x="5413375" y="2830513"/>
          <p14:tracePt t="13328" x="5421313" y="2830513"/>
          <p14:tracePt t="13345" x="5438775" y="2830513"/>
          <p14:tracePt t="13357" x="5446713" y="2830513"/>
          <p14:tracePt t="13381" x="5456238" y="2830513"/>
          <p14:tracePt t="13405" x="5472113" y="2830513"/>
          <p14:tracePt t="13421" x="5481638" y="2830513"/>
          <p14:tracePt t="13429" x="5489575" y="2830513"/>
          <p14:tracePt t="13437" x="5497513" y="2830513"/>
          <p14:tracePt t="13446" x="5507038" y="2830513"/>
          <p14:tracePt t="13453" x="5514975" y="2830513"/>
          <p14:tracePt t="13469" x="5532438" y="2830513"/>
          <p14:tracePt t="13485" x="5540375" y="2830513"/>
          <p14:tracePt t="13511" x="5557838" y="2830513"/>
          <p14:tracePt t="13517" x="5565775" y="2830513"/>
          <p14:tracePt t="13533" x="5575300" y="2830513"/>
          <p14:tracePt t="13557" x="5583238" y="2830513"/>
          <p14:tracePt t="13573" x="5591175" y="2830513"/>
          <p14:tracePt t="13581" x="5608638" y="2820988"/>
          <p14:tracePt t="13589" x="5616575" y="2820988"/>
          <p14:tracePt t="13597" x="5626100" y="2820988"/>
          <p14:tracePt t="13605" x="5634038" y="2820988"/>
          <p14:tracePt t="13613" x="5641975" y="2820988"/>
          <p14:tracePt t="13629" x="5659438" y="2820988"/>
          <p14:tracePt t="13669" x="5668963" y="2820988"/>
          <p14:tracePt t="13678" x="5676900" y="2820988"/>
          <p14:tracePt t="13685" x="5684838" y="2820988"/>
          <p14:tracePt t="13695" x="5702300" y="2820988"/>
          <p14:tracePt t="13701" x="5710238" y="2820988"/>
          <p14:tracePt t="13711" x="5719763" y="2820988"/>
          <p14:tracePt t="13717" x="5727700" y="2820988"/>
          <p14:tracePt t="13733" x="5735638" y="2820988"/>
          <p14:tracePt t="13757" x="5753100" y="2820988"/>
          <p14:tracePt t="13805" x="5761038" y="2820988"/>
          <p14:tracePt t="13853" x="5770563" y="2820988"/>
          <p14:tracePt t="13878" x="5788025" y="2820988"/>
          <p14:tracePt t="13902" x="5795963" y="2820988"/>
          <p14:tracePt t="13918" x="5803900" y="2820988"/>
          <p14:tracePt t="13926" x="5813425" y="2820988"/>
          <p14:tracePt t="13942" x="5821363" y="2820988"/>
          <p14:tracePt t="13958" x="5829300" y="2820988"/>
          <p14:tracePt t="14238" x="5846763" y="2820988"/>
          <p14:tracePt t="14246" x="5854700" y="2820988"/>
          <p14:tracePt t="14253" x="5864225" y="2820988"/>
          <p14:tracePt t="14262" x="5897563" y="2820988"/>
          <p14:tracePt t="14279" x="5922963" y="2820988"/>
          <p14:tracePt t="14285" x="5932488" y="2820988"/>
          <p14:tracePt t="14295" x="5957888" y="2820988"/>
          <p14:tracePt t="14301" x="5965825" y="2820988"/>
          <p14:tracePt t="14312" x="5983288" y="2820988"/>
          <p14:tracePt t="14317" x="5991225" y="2820988"/>
          <p14:tracePt t="14328" x="5999163" y="2820988"/>
          <p14:tracePt t="14333" x="6024563" y="2820988"/>
          <p14:tracePt t="14344" x="6059488" y="2820988"/>
          <p14:tracePt t="14349" x="6084888" y="2820988"/>
          <p14:tracePt t="14361" x="6102350" y="2820988"/>
          <p14:tracePt t="14365" x="6135688" y="2820988"/>
          <p14:tracePt t="14373" x="6153150" y="2830513"/>
          <p14:tracePt t="14381" x="6169025" y="2830513"/>
          <p14:tracePt t="14389" x="6178550" y="2830513"/>
          <p14:tracePt t="14397" x="6186488" y="2830513"/>
          <p14:tracePt t="14405" x="6194425" y="2830513"/>
          <p14:tracePt t="14413" x="6211888" y="2830513"/>
          <p14:tracePt t="14421" x="6221413" y="2830513"/>
          <p14:tracePt t="14437" x="6246813" y="2830513"/>
          <p14:tracePt t="14453" x="6254750" y="2830513"/>
          <p14:tracePt t="14469" x="6272213" y="2830513"/>
          <p14:tracePt t="14478" x="6280150" y="2830513"/>
          <p14:tracePt t="14485" x="6288088" y="2830513"/>
          <p14:tracePt t="14495" x="6305550" y="2830513"/>
          <p14:tracePt t="14501" x="6323013" y="2830513"/>
          <p14:tracePt t="14511" x="6338888" y="2830513"/>
          <p14:tracePt t="14517" x="6348413" y="2830513"/>
          <p14:tracePt t="14528" x="6356350" y="2830513"/>
          <p14:tracePt t="14533" x="6365875" y="2830513"/>
          <p14:tracePt t="14544" x="6373813" y="2830513"/>
          <p14:tracePt t="14549" x="6381750" y="2830513"/>
          <p14:tracePt t="14561" x="6391275" y="2830513"/>
          <p14:tracePt t="14565" x="6399213" y="2830513"/>
          <p14:tracePt t="14573" x="6407150" y="2830513"/>
          <p14:tracePt t="14581" x="6416675" y="2830513"/>
          <p14:tracePt t="14589" x="6442075" y="2830513"/>
          <p14:tracePt t="14597" x="6450013" y="2830513"/>
          <p14:tracePt t="14605" x="6467475" y="2830513"/>
          <p14:tracePt t="14613" x="6475413" y="2830513"/>
          <p14:tracePt t="14621" x="6483350" y="2830513"/>
          <p14:tracePt t="14629" x="6500813" y="2830513"/>
          <p14:tracePt t="14637" x="6510338" y="2830513"/>
          <p14:tracePt t="14645" x="6518275" y="2830513"/>
          <p14:tracePt t="14653" x="6535738" y="2830513"/>
          <p14:tracePt t="14661" x="6543675" y="2830513"/>
          <p14:tracePt t="14669" x="6569075" y="2830513"/>
          <p14:tracePt t="14678" x="6577013" y="2830513"/>
          <p14:tracePt t="14695" x="6586538" y="2830513"/>
          <p14:tracePt t="14701" x="6602413" y="2830513"/>
          <p14:tracePt t="14717" x="6611938" y="2830513"/>
          <p14:tracePt t="14733" x="6619875" y="2830513"/>
          <p14:tracePt t="14744" x="6627813" y="2830513"/>
          <p14:tracePt t="14749" x="6637338" y="2830513"/>
          <p14:tracePt t="14761" x="6654800" y="2830513"/>
          <p14:tracePt t="14765" x="6670675" y="2830513"/>
          <p14:tracePt t="14773" x="6680200" y="2830513"/>
          <p14:tracePt t="14781" x="6696075" y="2830513"/>
          <p14:tracePt t="14789" x="6721475" y="2838450"/>
          <p14:tracePt t="14797" x="6756400" y="2846388"/>
          <p14:tracePt t="14805" x="6764338" y="2846388"/>
          <p14:tracePt t="14813" x="6789738" y="2846388"/>
          <p14:tracePt t="14821" x="6824663" y="2855913"/>
          <p14:tracePt t="14837" x="6858000" y="2855913"/>
          <p14:tracePt t="14845" x="6865938" y="2863850"/>
          <p14:tracePt t="14853" x="6875463" y="2863850"/>
          <p14:tracePt t="14861" x="6883400" y="2863850"/>
          <p14:tracePt t="14869" x="6891338" y="2863850"/>
          <p14:tracePt t="14878" x="6891338" y="2871788"/>
          <p14:tracePt t="14885" x="6900863" y="2871788"/>
          <p14:tracePt t="14910" x="6908800" y="2881313"/>
          <p14:tracePt t="14943" x="6916738" y="2881313"/>
          <p14:tracePt t="14949" x="6926263" y="2881313"/>
          <p14:tracePt t="14958" x="6934200" y="2881313"/>
          <p14:tracePt t="14965" x="6943725" y="2881313"/>
          <p14:tracePt t="14973" x="6951663" y="2881313"/>
          <p14:tracePt t="14989" x="6959600" y="2881313"/>
          <p14:tracePt t="15013" x="6977063" y="2881313"/>
          <p14:tracePt t="15037" x="6985000" y="2881313"/>
          <p14:tracePt t="15045" x="6994525" y="2881313"/>
          <p14:tracePt t="15053" x="7002463" y="2881313"/>
          <p14:tracePt t="15061" x="7010400" y="2881313"/>
          <p14:tracePt t="15069" x="7019925" y="2881313"/>
          <p14:tracePt t="15078" x="7035800" y="2881313"/>
          <p14:tracePt t="15085" x="7045325" y="2881313"/>
          <p14:tracePt t="15094" x="7053263" y="2881313"/>
          <p14:tracePt t="15111" x="7070725" y="2881313"/>
          <p14:tracePt t="15117" x="7078663" y="2881313"/>
          <p14:tracePt t="15173" x="7088188" y="2881313"/>
          <p14:tracePt t="15189" x="7104063" y="2889250"/>
          <p14:tracePt t="15213" x="7113588" y="2889250"/>
          <p14:tracePt t="15221" x="7121525" y="2889250"/>
          <p14:tracePt t="15229" x="7129463" y="2897188"/>
          <p14:tracePt t="15269" x="7138988" y="2897188"/>
          <p14:tracePt t="15694" x="7146925" y="2906713"/>
          <p14:tracePt t="15733" x="7146925" y="2914650"/>
          <p14:tracePt t="15741" x="7146925" y="2932113"/>
          <p14:tracePt t="15749" x="7146925" y="2965450"/>
          <p14:tracePt t="15758" x="7121525" y="3025775"/>
          <p14:tracePt t="15766" x="7078663" y="3101975"/>
          <p14:tracePt t="15773" x="7019925" y="3203575"/>
          <p14:tracePt t="15781" x="6951663" y="3322638"/>
          <p14:tracePt t="15789" x="6858000" y="3502025"/>
          <p14:tracePt t="15797" x="6731000" y="3705225"/>
          <p14:tracePt t="15805" x="6627813" y="3849688"/>
          <p14:tracePt t="15813" x="6526213" y="3976688"/>
          <p14:tracePt t="15822" x="6450013" y="4095750"/>
          <p14:tracePt t="15829" x="6373813" y="4171950"/>
          <p14:tracePt t="15837" x="6305550" y="4283075"/>
          <p14:tracePt t="15845" x="6246813" y="4359275"/>
          <p14:tracePt t="15853" x="6186488" y="4452938"/>
          <p14:tracePt t="15861" x="6143625" y="4513263"/>
          <p14:tracePt t="15869" x="6127750" y="4589463"/>
          <p14:tracePt t="15878" x="6102350" y="4622800"/>
          <p14:tracePt t="15885" x="6076950" y="4673600"/>
          <p14:tracePt t="15894" x="6049963" y="4708525"/>
          <p14:tracePt t="15901" x="6042025" y="4716463"/>
          <p14:tracePt t="15910" x="6042025" y="4741863"/>
          <p14:tracePt t="15917" x="6024563" y="4759325"/>
          <p14:tracePt t="15928" x="6008688" y="4775200"/>
          <p14:tracePt t="15933" x="5983288" y="4802188"/>
          <p14:tracePt t="15944" x="5965825" y="4818063"/>
          <p14:tracePt t="15960" x="5948363" y="4835525"/>
          <p14:tracePt t="15965" x="5940425" y="4843463"/>
          <p14:tracePt t="15989" x="5915025" y="4868863"/>
          <p14:tracePt t="16005" x="5889625" y="4894263"/>
          <p14:tracePt t="16013" x="5880100" y="4903788"/>
          <p14:tracePt t="16021" x="5846763" y="4911725"/>
          <p14:tracePt t="16029" x="5829300" y="4911725"/>
          <p14:tracePt t="16037" x="5795963" y="4929188"/>
          <p14:tracePt t="16045" x="5778500" y="4937125"/>
          <p14:tracePt t="16053" x="5745163" y="4946650"/>
          <p14:tracePt t="16070" x="5719763" y="4946650"/>
          <p14:tracePt t="16077" x="5710238" y="4954588"/>
          <p14:tracePt t="16090" x="5676900" y="4972050"/>
          <p14:tracePt t="16095" x="5641975" y="4972050"/>
          <p14:tracePt t="16101" x="5600700" y="4979988"/>
          <p14:tracePt t="16111" x="5540375" y="4979988"/>
          <p14:tracePt t="16117" x="5481638" y="4979988"/>
          <p14:tracePt t="16128" x="5395913" y="4979988"/>
          <p14:tracePt t="16133" x="5327650" y="4979988"/>
          <p14:tracePt t="16144" x="5243513" y="4979988"/>
          <p14:tracePt t="16149" x="5167313" y="4979988"/>
          <p14:tracePt t="16160" x="5124450" y="4979988"/>
          <p14:tracePt t="16165" x="5064125" y="4979988"/>
          <p14:tracePt t="16173" x="5038725" y="4979988"/>
          <p14:tracePt t="16181" x="5005388" y="4979988"/>
          <p14:tracePt t="16190" x="4972050" y="4979988"/>
          <p14:tracePt t="16198" x="4929188" y="4972050"/>
          <p14:tracePt t="16205" x="4894263" y="4962525"/>
          <p14:tracePt t="16213" x="4835525" y="4954588"/>
          <p14:tracePt t="16221" x="4802188" y="4937125"/>
          <p14:tracePt t="16229" x="4741863" y="4911725"/>
          <p14:tracePt t="16237" x="4708525" y="4903788"/>
          <p14:tracePt t="16245" x="4648200" y="4886325"/>
          <p14:tracePt t="16253" x="4589463" y="4878388"/>
          <p14:tracePt t="16261" x="4538663" y="4860925"/>
          <p14:tracePt t="16269" x="4478338" y="4835525"/>
          <p14:tracePt t="16278" x="4384675" y="4818063"/>
          <p14:tracePt t="16285" x="4308475" y="4784725"/>
          <p14:tracePt t="16294" x="4265613" y="4767263"/>
          <p14:tracePt t="16301" x="4171950" y="4716463"/>
          <p14:tracePt t="16311" x="4095750" y="4699000"/>
          <p14:tracePt t="16317" x="4011613" y="4648200"/>
          <p14:tracePt t="16328" x="3935413" y="4622800"/>
          <p14:tracePt t="16333" x="3857625" y="4589463"/>
          <p14:tracePt t="16344" x="3790950" y="4546600"/>
          <p14:tracePt t="16349" x="3738563" y="4503738"/>
          <p14:tracePt t="16361" x="3697288" y="4486275"/>
          <p14:tracePt t="16365" x="3646488" y="4452938"/>
          <p14:tracePt t="16373" x="3636963" y="4445000"/>
          <p14:tracePt t="16381" x="3611563" y="4435475"/>
          <p14:tracePt t="16389" x="3594100" y="4419600"/>
          <p14:tracePt t="16397" x="3578225" y="4402138"/>
          <p14:tracePt t="16405" x="3560763" y="4394200"/>
          <p14:tracePt t="16413" x="3560763" y="4384675"/>
          <p14:tracePt t="16421" x="3543300" y="4368800"/>
          <p14:tracePt t="16429" x="3527425" y="4351338"/>
          <p14:tracePt t="16437" x="3517900" y="4333875"/>
          <p14:tracePt t="16445" x="3509963" y="4316413"/>
          <p14:tracePt t="16453" x="3492500" y="4300538"/>
          <p14:tracePt t="16461" x="3492500" y="4283075"/>
          <p14:tracePt t="16469" x="3492500" y="4275138"/>
          <p14:tracePt t="16478" x="3484563" y="4249738"/>
          <p14:tracePt t="16485" x="3475038" y="4240213"/>
          <p14:tracePt t="16494" x="3475038" y="4214813"/>
          <p14:tracePt t="16501" x="3459163" y="4197350"/>
          <p14:tracePt t="16511" x="3459163" y="4164013"/>
          <p14:tracePt t="16517" x="3449638" y="4130675"/>
          <p14:tracePt t="16528" x="3449638" y="4121150"/>
          <p14:tracePt t="16533" x="3449638" y="4113213"/>
          <p14:tracePt t="16544" x="3449638" y="4095750"/>
          <p14:tracePt t="16549" x="3449638" y="4079875"/>
          <p14:tracePt t="16560" x="3449638" y="4062413"/>
          <p14:tracePt t="16565" x="3449638" y="4052888"/>
          <p14:tracePt t="16573" x="3449638" y="4044950"/>
          <p14:tracePt t="16581" x="3449638" y="4027488"/>
          <p14:tracePt t="16589" x="3449638" y="4011613"/>
          <p14:tracePt t="16597" x="3449638" y="4002088"/>
          <p14:tracePt t="16605" x="3449638" y="3986213"/>
          <p14:tracePt t="16613" x="3449638" y="3968750"/>
          <p14:tracePt t="16621" x="3459163" y="3968750"/>
          <p14:tracePt t="16629" x="3467100" y="3951288"/>
          <p14:tracePt t="16637" x="3467100" y="3943350"/>
          <p14:tracePt t="16645" x="3492500" y="3917950"/>
          <p14:tracePt t="16661" x="3502025" y="3908425"/>
          <p14:tracePt t="16669" x="3509963" y="3900488"/>
          <p14:tracePt t="16677" x="3527425" y="3892550"/>
          <p14:tracePt t="16685" x="3535363" y="3892550"/>
          <p14:tracePt t="16694" x="3543300" y="3883025"/>
          <p14:tracePt t="16701" x="3552825" y="3875088"/>
          <p14:tracePt t="16757" x="3560763" y="3875088"/>
          <p14:tracePt t="16781" x="3568700" y="3867150"/>
          <p14:tracePt t="16789" x="3578225" y="3867150"/>
          <p14:tracePt t="16821" x="3586163" y="3867150"/>
          <p14:tracePt t="16901" x="3594100" y="3867150"/>
          <p14:tracePt t="16925" x="3611563" y="3867150"/>
          <p14:tracePt t="16965" x="3619500" y="3867150"/>
          <p14:tracePt t="16981" x="3629025" y="3867150"/>
          <p14:tracePt t="16997" x="3636963" y="3867150"/>
          <p14:tracePt t="17005" x="3646488" y="3867150"/>
          <p14:tracePt t="17013" x="3654425" y="3867150"/>
          <p14:tracePt t="17037" x="3671888" y="3867150"/>
          <p14:tracePt t="17045" x="3679825" y="3867150"/>
          <p14:tracePt t="17053" x="3687763" y="3883025"/>
          <p14:tracePt t="17069" x="3697288" y="3883025"/>
          <p14:tracePt t="17079" x="3705225" y="3883025"/>
          <p14:tracePt t="17085" x="3705225" y="3892550"/>
          <p14:tracePt t="17094" x="3722688" y="3900488"/>
          <p14:tracePt t="17101" x="3722688" y="3908425"/>
          <p14:tracePt t="17111" x="3738563" y="3917950"/>
          <p14:tracePt t="17127" x="3748088" y="3925888"/>
          <p14:tracePt t="17133" x="3756025" y="3943350"/>
          <p14:tracePt t="17143" x="3756025" y="3960813"/>
          <p14:tracePt t="17149" x="3763963" y="3986213"/>
          <p14:tracePt t="17159" x="3763963" y="4011613"/>
          <p14:tracePt t="17165" x="3763963" y="4037013"/>
          <p14:tracePt t="17173" x="3763963" y="4062413"/>
          <p14:tracePt t="17181" x="3781425" y="4087813"/>
          <p14:tracePt t="17197" x="3781425" y="4095750"/>
          <p14:tracePt t="17205" x="3781425" y="4105275"/>
          <p14:tracePt t="17229" x="3781425" y="4121150"/>
          <p14:tracePt t="17245" x="3781425" y="4130675"/>
          <p14:tracePt t="17277" x="3781425" y="4138613"/>
          <p14:tracePt t="17293" x="3781425" y="4146550"/>
          <p14:tracePt t="17317" x="3773488" y="4156075"/>
          <p14:tracePt t="17949" x="3773488" y="4171950"/>
          <p14:tracePt t="17958" x="3773488" y="4197350"/>
          <p14:tracePt t="17975" x="3773488" y="4224338"/>
          <p14:tracePt t="17989" x="3773488" y="4240213"/>
          <p14:tracePt t="17997" x="3773488" y="4257675"/>
          <p14:tracePt t="18014" x="3773488" y="4265613"/>
          <p14:tracePt t="18021" x="3773488" y="4283075"/>
          <p14:tracePt t="18029" x="3781425" y="4291013"/>
          <p14:tracePt t="18045" x="3790950" y="4300538"/>
          <p14:tracePt t="18061" x="3790950" y="4308475"/>
          <p14:tracePt t="18069" x="3806825" y="4308475"/>
          <p14:tracePt t="18078" x="3816350" y="4308475"/>
          <p14:tracePt t="18094" x="3892550" y="4308475"/>
          <p14:tracePt t="18101" x="3925888" y="4308475"/>
          <p14:tracePt t="18111" x="3943350" y="4308475"/>
          <p14:tracePt t="18117" x="4002088" y="4308475"/>
          <p14:tracePt t="18127" x="4062413" y="4308475"/>
          <p14:tracePt t="18133" x="4105275" y="4291013"/>
          <p14:tracePt t="18143" x="4164013" y="4291013"/>
          <p14:tracePt t="18149" x="4206875" y="4291013"/>
          <p14:tracePt t="18160" x="4240213" y="4291013"/>
          <p14:tracePt t="18165" x="4283075" y="4291013"/>
          <p14:tracePt t="18177" x="4291013" y="4291013"/>
          <p14:tracePt t="18181" x="4316413" y="4291013"/>
          <p14:tracePt t="18189" x="4333875" y="4283075"/>
          <p14:tracePt t="18197" x="4341813" y="4283075"/>
          <p14:tracePt t="18205" x="4359275" y="4283075"/>
          <p14:tracePt t="18229" x="4376738" y="4275138"/>
          <p14:tracePt t="18237" x="4394200" y="4257675"/>
          <p14:tracePt t="18253" x="4410075" y="4240213"/>
          <p14:tracePt t="18261" x="4427538" y="4232275"/>
          <p14:tracePt t="18269" x="4445000" y="4224338"/>
          <p14:tracePt t="18277" x="4460875" y="4214813"/>
          <p14:tracePt t="18285" x="4470400" y="4206875"/>
          <p14:tracePt t="18294" x="4486275" y="4206875"/>
          <p14:tracePt t="18301" x="4495800" y="4206875"/>
          <p14:tracePt t="18310" x="4503738" y="4197350"/>
          <p14:tracePt t="18405" x="4513263" y="4189413"/>
          <p14:tracePt t="18981" x="4486275" y="4171950"/>
          <p14:tracePt t="18990" x="4435475" y="4171950"/>
          <p14:tracePt t="18998" x="4394200" y="4138613"/>
          <p14:tracePt t="19006" x="4359275" y="4130675"/>
          <p14:tracePt t="19014" x="4283075" y="4121150"/>
          <p14:tracePt t="19021" x="4206875" y="4087813"/>
          <p14:tracePt t="19029" x="4105275" y="4052888"/>
          <p14:tracePt t="19037" x="3976688" y="3994150"/>
          <p14:tracePt t="19046" x="3849688" y="3900488"/>
          <p14:tracePt t="19053" x="3748088" y="3806825"/>
          <p14:tracePt t="19061" x="3594100" y="3636963"/>
          <p14:tracePt t="19069" x="3373438" y="3365500"/>
          <p14:tracePt t="19077" x="3135313" y="3067050"/>
          <p14:tracePt t="19094" x="2660650" y="2303463"/>
          <p14:tracePt t="19106" x="2354263" y="1895475"/>
          <p14:tracePt t="19110" x="2047875" y="1487488"/>
          <p14:tracePt t="19117" x="1725613" y="1096963"/>
          <p14:tracePt t="19127" x="1360488" y="739775"/>
          <p14:tracePt t="19133" x="1003300" y="441325"/>
          <p14:tracePt t="19144" x="611188" y="2032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</a:t>
            </a:r>
          </a:p>
        </p:txBody>
      </p:sp>
      <p:pic>
        <p:nvPicPr>
          <p:cNvPr id="4" name="Picture 8" descr="C:\Users\Administrator\Desktop\인하대학교\05_템플릿\01_작업\확정\04\PNG\09.png"/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617514" y="1146427"/>
            <a:ext cx="388620" cy="388620"/>
          </a:xfrm>
          <a:prstGeom prst="rect">
            <a:avLst/>
          </a:prstGeom>
          <a:noFill/>
        </p:spPr>
      </p:pic>
      <p:pic>
        <p:nvPicPr>
          <p:cNvPr id="5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22302" y="1698880"/>
            <a:ext cx="335280" cy="335280"/>
          </a:xfrm>
          <a:prstGeom prst="rect">
            <a:avLst/>
          </a:prstGeom>
          <a:noFill/>
        </p:spPr>
      </p:pic>
      <p:sp>
        <p:nvSpPr>
          <p:cNvPr id="7" name="TextBox 43"/>
          <p:cNvSpPr txBox="1">
            <a:spLocks noChangeAspect="1"/>
          </p:cNvSpPr>
          <p:nvPr/>
        </p:nvSpPr>
        <p:spPr>
          <a:xfrm>
            <a:off x="651909" y="1155306"/>
            <a:ext cx="316112" cy="353943"/>
          </a:xfrm>
          <a:prstGeom prst="rect">
            <a:avLst/>
          </a:prstGeom>
          <a:noFill/>
          <a:effectLst>
            <a:outerShdw blurRad="38100" dir="5400000" algn="t" rotWithShape="0">
              <a:prstClr val="black">
                <a:alpha val="5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7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</a:p>
        </p:txBody>
      </p:sp>
      <p:sp>
        <p:nvSpPr>
          <p:cNvPr id="8" name="TextBox 36"/>
          <p:cNvSpPr txBox="1"/>
          <p:nvPr/>
        </p:nvSpPr>
        <p:spPr>
          <a:xfrm>
            <a:off x="841351" y="1708404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</a:p>
        </p:txBody>
      </p:sp>
      <p:sp>
        <p:nvSpPr>
          <p:cNvPr id="9" name="TextBox 42"/>
          <p:cNvSpPr txBox="1"/>
          <p:nvPr/>
        </p:nvSpPr>
        <p:spPr>
          <a:xfrm>
            <a:off x="1041379" y="1165476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</a:t>
            </a:r>
            <a:r>
              <a:rPr lang="en-US" altLang="ko-KR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(Array)</a:t>
            </a:r>
          </a:p>
        </p:txBody>
      </p:sp>
      <p:sp>
        <p:nvSpPr>
          <p:cNvPr id="10" name="TextBox 42"/>
          <p:cNvSpPr txBox="1"/>
          <p:nvPr/>
        </p:nvSpPr>
        <p:spPr>
          <a:xfrm>
            <a:off x="1176630" y="1680084"/>
            <a:ext cx="7209987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같은 타입</a:t>
            </a:r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요소들이 </a:t>
            </a:r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연속</a:t>
            </a:r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해서 저장 되어있는 자료구조</a:t>
            </a:r>
            <a:endParaRPr lang="en-US" altLang="ko-KR" sz="1700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TextBox 42"/>
          <p:cNvSpPr txBox="1"/>
          <p:nvPr/>
        </p:nvSpPr>
        <p:spPr>
          <a:xfrm>
            <a:off x="1212831" y="2165608"/>
            <a:ext cx="5919832" cy="6924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300" b="1" spc="100" dirty="0">
                <a:solidFill>
                  <a:schemeClr val="accent5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</a:t>
            </a:r>
            <a:r>
              <a:rPr lang="ko-KR" altLang="en-US" sz="1300" b="1" spc="100" dirty="0">
                <a:latin typeface="나눔고딕" pitchFamily="50" charset="-127"/>
                <a:ea typeface="나눔고딕" pitchFamily="50" charset="-127"/>
              </a:rPr>
              <a:t>타입 </a:t>
            </a:r>
            <a:r>
              <a:rPr lang="en-US" altLang="ko-KR" sz="1300" b="1" spc="100" dirty="0">
                <a:latin typeface="나눔고딕" pitchFamily="50" charset="-127"/>
                <a:ea typeface="나눔고딕" pitchFamily="50" charset="-127"/>
              </a:rPr>
              <a:t>T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와 </a:t>
            </a:r>
            <a:r>
              <a:rPr lang="ko-KR" altLang="en-US" sz="1300" b="1" spc="100" dirty="0">
                <a:latin typeface="나눔고딕" pitchFamily="50" charset="-127"/>
                <a:ea typeface="나눔고딕" pitchFamily="50" charset="-127"/>
              </a:rPr>
              <a:t>상수 </a:t>
            </a:r>
            <a:r>
              <a:rPr lang="en-US" altLang="ko-KR" sz="1300" b="1" spc="100" dirty="0">
                <a:latin typeface="나눔고딕" pitchFamily="50" charset="-127"/>
                <a:ea typeface="나눔고딕" pitchFamily="50" charset="-127"/>
              </a:rPr>
              <a:t>N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이 주어졌을 때</a:t>
            </a:r>
            <a:r>
              <a:rPr lang="en-US" altLang="ko-KR" sz="1300" spc="100" dirty="0"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300" spc="100" dirty="0"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en-US" altLang="ko-KR" sz="1300" spc="100" dirty="0">
                <a:latin typeface="나눔고딕" pitchFamily="50" charset="-127"/>
                <a:ea typeface="나눔고딕" pitchFamily="50" charset="-127"/>
              </a:rPr>
              <a:t>   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타입 </a:t>
            </a:r>
            <a:r>
              <a:rPr lang="en-US" altLang="ko-KR" sz="1300" spc="100" dirty="0">
                <a:latin typeface="나눔고딕" pitchFamily="50" charset="-127"/>
                <a:ea typeface="나눔고딕" pitchFamily="50" charset="-127"/>
              </a:rPr>
              <a:t>T[N]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의 변수는 타입 </a:t>
            </a:r>
            <a:r>
              <a:rPr lang="en-US" altLang="ko-KR" sz="1300" spc="100" dirty="0">
                <a:latin typeface="나눔고딕" pitchFamily="50" charset="-127"/>
                <a:ea typeface="나눔고딕" pitchFamily="50" charset="-127"/>
              </a:rPr>
              <a:t>T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인 </a:t>
            </a:r>
            <a:r>
              <a:rPr lang="en-US" altLang="ko-KR" sz="1300" spc="100" dirty="0">
                <a:latin typeface="나눔고딕" pitchFamily="50" charset="-127"/>
                <a:ea typeface="나눔고딕" pitchFamily="50" charset="-127"/>
              </a:rPr>
              <a:t>N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개의 요소들의 배열을 갖는다</a:t>
            </a:r>
            <a:r>
              <a:rPr lang="en-US" altLang="ko-KR" sz="1300" spc="100" dirty="0"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300" spc="100" dirty="0"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en-US" altLang="ko-KR" sz="1300" spc="100" dirty="0">
                <a:latin typeface="나눔고딕" pitchFamily="50" charset="-127"/>
                <a:ea typeface="나눔고딕" pitchFamily="50" charset="-127"/>
              </a:rPr>
              <a:t>   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배열의 각 요소는 </a:t>
            </a:r>
            <a:r>
              <a:rPr lang="en-US" altLang="ko-KR" sz="1300" spc="100" dirty="0">
                <a:latin typeface="나눔고딕" pitchFamily="50" charset="-127"/>
                <a:ea typeface="나눔고딕" pitchFamily="50" charset="-127"/>
              </a:rPr>
              <a:t>0 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부터 </a:t>
            </a:r>
            <a:r>
              <a:rPr lang="en-US" altLang="ko-KR" sz="1300" spc="100" dirty="0">
                <a:latin typeface="나눔고딕" pitchFamily="50" charset="-127"/>
                <a:ea typeface="나눔고딕" pitchFamily="50" charset="-127"/>
              </a:rPr>
              <a:t>N-1 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까지의 </a:t>
            </a:r>
            <a:r>
              <a:rPr lang="ko-KR" altLang="en-US" sz="1300" b="1" spc="100" dirty="0">
                <a:latin typeface="나눔고딕" pitchFamily="50" charset="-127"/>
                <a:ea typeface="나눔고딕" pitchFamily="50" charset="-127"/>
              </a:rPr>
              <a:t>색인</a:t>
            </a:r>
            <a:r>
              <a:rPr lang="en-US" altLang="ko-KR" sz="1300" b="1" spc="100" dirty="0">
                <a:latin typeface="나눔고딕" pitchFamily="50" charset="-127"/>
                <a:ea typeface="나눔고딕" pitchFamily="50" charset="-127"/>
              </a:rPr>
              <a:t>(index)</a:t>
            </a:r>
            <a:r>
              <a:rPr lang="ko-KR" altLang="en-US" sz="1300" spc="100" dirty="0">
                <a:latin typeface="나눔고딕" pitchFamily="50" charset="-127"/>
                <a:ea typeface="나눔고딕" pitchFamily="50" charset="-127"/>
              </a:rPr>
              <a:t>에 의해 참조된다</a:t>
            </a:r>
            <a:r>
              <a:rPr lang="en-US" altLang="ko-KR" sz="1300" spc="100" dirty="0"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12" name="TextBox 42"/>
          <p:cNvSpPr txBox="1"/>
          <p:nvPr/>
        </p:nvSpPr>
        <p:spPr>
          <a:xfrm>
            <a:off x="1212831" y="2946853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예시</a:t>
            </a:r>
            <a:r>
              <a:rPr lang="en-US" altLang="ko-KR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(index </a:t>
            </a:r>
            <a:r>
              <a:rPr lang="ko-KR" altLang="en-US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통한 참조</a:t>
            </a:r>
            <a:r>
              <a:rPr lang="en-US" altLang="ko-KR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</p:txBody>
      </p:sp>
      <p:sp>
        <p:nvSpPr>
          <p:cNvPr id="13" name="TextBox 42"/>
          <p:cNvSpPr txBox="1"/>
          <p:nvPr/>
        </p:nvSpPr>
        <p:spPr>
          <a:xfrm>
            <a:off x="1212829" y="3302528"/>
            <a:ext cx="5919832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0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double f[5];	</a:t>
            </a:r>
            <a:r>
              <a:rPr lang="en-US" altLang="ko-KR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// 5</a:t>
            </a:r>
            <a:r>
              <a:rPr lang="ko-KR" altLang="en-US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개의</a:t>
            </a:r>
            <a:r>
              <a:rPr lang="en-US" altLang="ko-KR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 double</a:t>
            </a:r>
            <a:r>
              <a:rPr lang="ko-KR" altLang="en-US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 배열 </a:t>
            </a:r>
            <a:r>
              <a:rPr lang="en-US" altLang="ko-KR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;</a:t>
            </a:r>
            <a:r>
              <a:rPr lang="ko-KR" altLang="en-US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f[0],…,f[4] </a:t>
            </a:r>
          </a:p>
          <a:p>
            <a:pPr algn="l"/>
            <a:r>
              <a:rPr lang="en-US" altLang="ko-KR" sz="10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int</a:t>
            </a:r>
            <a:r>
              <a:rPr lang="en-US" altLang="ko-KR" sz="10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m[10] ;	</a:t>
            </a:r>
            <a:r>
              <a:rPr lang="en-US" altLang="ko-KR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// 10</a:t>
            </a:r>
            <a:r>
              <a:rPr lang="ko-KR" altLang="en-US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개의 </a:t>
            </a:r>
            <a:r>
              <a:rPr lang="en-US" altLang="ko-KR" sz="1000" spc="100" dirty="0" err="1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int</a:t>
            </a:r>
            <a:r>
              <a:rPr lang="en-US" altLang="ko-KR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배열 </a:t>
            </a:r>
            <a:r>
              <a:rPr lang="en-US" altLang="ko-KR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m[0],…,m[9]</a:t>
            </a:r>
          </a:p>
          <a:p>
            <a:pPr algn="l"/>
            <a:endParaRPr lang="en-US" altLang="ko-KR" sz="10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0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m[2]=4; </a:t>
            </a:r>
          </a:p>
          <a:p>
            <a:pPr algn="l"/>
            <a:r>
              <a:rPr lang="en-US" altLang="ko-KR" sz="10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f[4] = 2.5;</a:t>
            </a:r>
          </a:p>
          <a:p>
            <a:pPr algn="l"/>
            <a:r>
              <a:rPr lang="en-US" altLang="ko-KR" sz="10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cout</a:t>
            </a:r>
            <a:r>
              <a:rPr lang="en-US" altLang="ko-KR" sz="10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&lt;&lt; f[m[2]];	</a:t>
            </a:r>
            <a:r>
              <a:rPr lang="en-US" altLang="ko-KR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//</a:t>
            </a:r>
            <a:r>
              <a:rPr lang="en-US" altLang="ko-KR" sz="1000" b="1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f[4]</a:t>
            </a:r>
            <a:r>
              <a:rPr lang="ko-KR" altLang="en-US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의 값 </a:t>
            </a:r>
            <a:r>
              <a:rPr lang="en-US" altLang="ko-KR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2.5</a:t>
            </a:r>
            <a:r>
              <a:rPr lang="ko-KR" altLang="en-US" sz="1000" spc="100" dirty="0" err="1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를</a:t>
            </a:r>
            <a:r>
              <a:rPr lang="ko-KR" altLang="en-US" sz="1000" spc="100" dirty="0">
                <a:solidFill>
                  <a:schemeClr val="accent5"/>
                </a:solidFill>
                <a:latin typeface="나눔고딕" pitchFamily="50" charset="-127"/>
                <a:ea typeface="나눔고딕" pitchFamily="50" charset="-127"/>
              </a:rPr>
              <a:t> 출력</a:t>
            </a:r>
            <a:endParaRPr lang="en-US" altLang="ko-KR" sz="1000" spc="100" dirty="0">
              <a:solidFill>
                <a:schemeClr val="accent5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8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EAFF08BE-0A20-1B41-9B46-511EAC1E5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22302" y="2968107"/>
            <a:ext cx="335280" cy="335280"/>
          </a:xfrm>
          <a:prstGeom prst="rect">
            <a:avLst/>
          </a:prstGeom>
          <a:noFill/>
        </p:spPr>
      </p:pic>
      <p:sp>
        <p:nvSpPr>
          <p:cNvPr id="19" name="TextBox 36">
            <a:extLst>
              <a:ext uri="{FF2B5EF4-FFF2-40B4-BE49-F238E27FC236}">
                <a16:creationId xmlns:a16="http://schemas.microsoft.com/office/drawing/2014/main" id="{C1DA191E-AB48-3240-B7CA-1B86D5A276D3}"/>
              </a:ext>
            </a:extLst>
          </p:cNvPr>
          <p:cNvSpPr txBox="1"/>
          <p:nvPr/>
        </p:nvSpPr>
        <p:spPr>
          <a:xfrm>
            <a:off x="841351" y="2977631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</a:p>
        </p:txBody>
      </p:sp>
      <p:sp>
        <p:nvSpPr>
          <p:cNvPr id="20" name="TextBox 42">
            <a:extLst>
              <a:ext uri="{FF2B5EF4-FFF2-40B4-BE49-F238E27FC236}">
                <a16:creationId xmlns:a16="http://schemas.microsoft.com/office/drawing/2014/main" id="{B3A458BB-DD00-EC4F-98A5-BBC1629CB1F8}"/>
              </a:ext>
            </a:extLst>
          </p:cNvPr>
          <p:cNvSpPr txBox="1"/>
          <p:nvPr/>
        </p:nvSpPr>
        <p:spPr>
          <a:xfrm>
            <a:off x="1212828" y="4469898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spc="10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장</a:t>
            </a:r>
            <a:r>
              <a:rPr lang="en-US" altLang="ko-KR" sz="17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/</a:t>
            </a:r>
            <a:r>
              <a:rPr lang="ko-KR" altLang="en-US" sz="1700" spc="100" dirty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단점</a:t>
            </a:r>
            <a:endParaRPr lang="en-US" altLang="ko-KR" sz="1700" spc="100" dirty="0">
              <a:solidFill>
                <a:srgbClr val="FFC00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1" name="Picture 9" descr="C:\Users\Administrator\Desktop\인하대학교\05_템플릿\01_작업\확정\04\PNG\10.png">
            <a:extLst>
              <a:ext uri="{FF2B5EF4-FFF2-40B4-BE49-F238E27FC236}">
                <a16:creationId xmlns:a16="http://schemas.microsoft.com/office/drawing/2014/main" id="{0DAAC4B2-5E2F-1F4E-90F5-A03BFD2D6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22299" y="4491152"/>
            <a:ext cx="335280" cy="335280"/>
          </a:xfrm>
          <a:prstGeom prst="rect">
            <a:avLst/>
          </a:prstGeom>
          <a:noFill/>
        </p:spPr>
      </p:pic>
      <p:sp>
        <p:nvSpPr>
          <p:cNvPr id="22" name="TextBox 36">
            <a:extLst>
              <a:ext uri="{FF2B5EF4-FFF2-40B4-BE49-F238E27FC236}">
                <a16:creationId xmlns:a16="http://schemas.microsoft.com/office/drawing/2014/main" id="{1D48E6EB-E01E-D742-95BA-BCE521420329}"/>
              </a:ext>
            </a:extLst>
          </p:cNvPr>
          <p:cNvSpPr txBox="1"/>
          <p:nvPr/>
        </p:nvSpPr>
        <p:spPr>
          <a:xfrm>
            <a:off x="841348" y="4500676"/>
            <a:ext cx="30168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</a:p>
        </p:txBody>
      </p:sp>
      <p:sp>
        <p:nvSpPr>
          <p:cNvPr id="23" name="TextBox 42">
            <a:extLst>
              <a:ext uri="{FF2B5EF4-FFF2-40B4-BE49-F238E27FC236}">
                <a16:creationId xmlns:a16="http://schemas.microsoft.com/office/drawing/2014/main" id="{38AADB16-438F-5843-ACBB-D307B6863914}"/>
              </a:ext>
            </a:extLst>
          </p:cNvPr>
          <p:cNvSpPr txBox="1"/>
          <p:nvPr/>
        </p:nvSpPr>
        <p:spPr>
          <a:xfrm>
            <a:off x="1394519" y="5497514"/>
            <a:ext cx="6521213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spc="100" dirty="0">
                <a:latin typeface="나눔고딕" pitchFamily="50" charset="-127"/>
                <a:ea typeface="나눔고딕" pitchFamily="50" charset="-127"/>
              </a:rPr>
              <a:t>미리 </a:t>
            </a:r>
            <a:r>
              <a:rPr lang="ko-KR" altLang="en-US" sz="1500" b="1" spc="100" dirty="0">
                <a:latin typeface="나눔고딕" pitchFamily="50" charset="-127"/>
                <a:ea typeface="나눔고딕" pitchFamily="50" charset="-127"/>
              </a:rPr>
              <a:t>크기</a:t>
            </a:r>
            <a:r>
              <a:rPr lang="ko-KR" altLang="en-US" sz="1500" spc="100" dirty="0">
                <a:latin typeface="나눔고딕" pitchFamily="50" charset="-127"/>
                <a:ea typeface="나눔고딕" pitchFamily="50" charset="-127"/>
              </a:rPr>
              <a:t>를 정해야 하고</a:t>
            </a:r>
            <a:r>
              <a:rPr lang="en-US" altLang="ko-KR" sz="1500" spc="100" dirty="0"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500" spc="100" dirty="0">
                <a:latin typeface="나눔고딕" pitchFamily="50" charset="-127"/>
                <a:ea typeface="나눔고딕" pitchFamily="50" charset="-127"/>
              </a:rPr>
              <a:t> 한 번 정한 </a:t>
            </a:r>
            <a:r>
              <a:rPr lang="ko-KR" altLang="en-US" sz="1500" b="1" spc="100" dirty="0">
                <a:latin typeface="나눔고딕" pitchFamily="50" charset="-127"/>
                <a:ea typeface="나눔고딕" pitchFamily="50" charset="-127"/>
              </a:rPr>
              <a:t>크기는 변경할 수 없다</a:t>
            </a:r>
            <a:r>
              <a:rPr lang="en-US" altLang="ko-KR" sz="1500" spc="100" dirty="0"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l"/>
            <a:r>
              <a:rPr lang="ko-KR" altLang="en-US" sz="1500" b="1" spc="100" dirty="0">
                <a:latin typeface="나눔고딕" pitchFamily="50" charset="-127"/>
                <a:ea typeface="나눔고딕" pitchFamily="50" charset="-127"/>
              </a:rPr>
              <a:t>삽입</a:t>
            </a:r>
            <a:r>
              <a:rPr lang="ko-KR" altLang="en-US" sz="1500" spc="100" dirty="0">
                <a:latin typeface="나눔고딕" pitchFamily="50" charset="-127"/>
                <a:ea typeface="나눔고딕" pitchFamily="50" charset="-127"/>
              </a:rPr>
              <a:t>과 </a:t>
            </a:r>
            <a:r>
              <a:rPr lang="ko-KR" altLang="en-US" sz="1500" b="1" spc="100" dirty="0">
                <a:latin typeface="나눔고딕" pitchFamily="50" charset="-127"/>
                <a:ea typeface="나눔고딕" pitchFamily="50" charset="-127"/>
              </a:rPr>
              <a:t>제거</a:t>
            </a:r>
            <a:r>
              <a:rPr lang="ko-KR" altLang="en-US" sz="1500" spc="100" dirty="0">
                <a:latin typeface="나눔고딕" pitchFamily="50" charset="-127"/>
                <a:ea typeface="나눔고딕" pitchFamily="50" charset="-127"/>
              </a:rPr>
              <a:t>에 있어 상대적으로 </a:t>
            </a:r>
            <a:r>
              <a:rPr lang="en-US" altLang="ko-KR" sz="1500" spc="100" dirty="0">
                <a:latin typeface="나눔고딕" pitchFamily="50" charset="-127"/>
                <a:ea typeface="나눔고딕" pitchFamily="50" charset="-127"/>
              </a:rPr>
              <a:t>cost</a:t>
            </a:r>
            <a:r>
              <a:rPr lang="ko-KR" altLang="en-US" sz="1500" spc="100" dirty="0">
                <a:latin typeface="나눔고딕" pitchFamily="50" charset="-127"/>
                <a:ea typeface="나눔고딕" pitchFamily="50" charset="-127"/>
              </a:rPr>
              <a:t>가 크다 </a:t>
            </a:r>
            <a:endParaRPr lang="en-US" altLang="ko-KR" sz="1500" spc="1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오른쪽 화살표 2"/>
          <p:cNvSpPr/>
          <p:nvPr/>
        </p:nvSpPr>
        <p:spPr>
          <a:xfrm>
            <a:off x="1212828" y="2256609"/>
            <a:ext cx="181691" cy="120073"/>
          </a:xfrm>
          <a:prstGeom prst="rightArrow">
            <a:avLst/>
          </a:prstGeom>
          <a:solidFill>
            <a:srgbClr val="104486"/>
          </a:solidFill>
          <a:ln>
            <a:solidFill>
              <a:srgbClr val="10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오른쪽 화살표 23"/>
          <p:cNvSpPr/>
          <p:nvPr/>
        </p:nvSpPr>
        <p:spPr>
          <a:xfrm>
            <a:off x="1166815" y="5069574"/>
            <a:ext cx="181691" cy="120073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오른쪽 화살표 24"/>
          <p:cNvSpPr/>
          <p:nvPr/>
        </p:nvSpPr>
        <p:spPr>
          <a:xfrm>
            <a:off x="1176630" y="5573246"/>
            <a:ext cx="181691" cy="120073"/>
          </a:xfrm>
          <a:prstGeom prst="rightArrow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42">
            <a:extLst>
              <a:ext uri="{FF2B5EF4-FFF2-40B4-BE49-F238E27FC236}">
                <a16:creationId xmlns:a16="http://schemas.microsoft.com/office/drawing/2014/main" id="{07545FCF-3560-4FB8-979F-46F560D8D74F}"/>
              </a:ext>
            </a:extLst>
          </p:cNvPr>
          <p:cNvSpPr txBox="1"/>
          <p:nvPr/>
        </p:nvSpPr>
        <p:spPr>
          <a:xfrm>
            <a:off x="1394519" y="4991864"/>
            <a:ext cx="6758153" cy="3231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500" spc="100" dirty="0">
                <a:latin typeface="나눔고딕" pitchFamily="50" charset="-127"/>
                <a:ea typeface="나눔고딕" pitchFamily="50" charset="-127"/>
              </a:rPr>
              <a:t>접근 속도가 빠르고 일정하다</a:t>
            </a:r>
            <a:endParaRPr lang="en-US" altLang="ko-KR" sz="1500" spc="1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B2DD9B9F-9166-460D-AF24-00A1CA547F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5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00"/>
    </mc:Choice>
    <mc:Fallback xmlns="">
      <p:transition spd="slow" advTm="39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38910" y="1227020"/>
            <a:ext cx="3756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연결리스트를 이용한 기본 연산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0455" y="1607185"/>
            <a:ext cx="8047375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>
                <a:latin typeface="+mn-ea"/>
              </a:rPr>
              <a:t>Empty : </a:t>
            </a:r>
            <a:r>
              <a:rPr lang="ko-KR" altLang="en-US" sz="2000" dirty="0">
                <a:latin typeface="+mn-ea"/>
              </a:rPr>
              <a:t>연결리스트가 비어 있는지 확인하는 함수</a:t>
            </a:r>
            <a:endParaRPr lang="en-US" altLang="ko-KR" sz="2000" dirty="0">
              <a:latin typeface="+mn-ea"/>
            </a:endParaRPr>
          </a:p>
          <a:p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 err="1">
                <a:latin typeface="+mn-ea"/>
              </a:rPr>
              <a:t>List_size</a:t>
            </a:r>
            <a:r>
              <a:rPr lang="en-US" altLang="ko-KR" sz="2000" dirty="0">
                <a:latin typeface="+mn-ea"/>
              </a:rPr>
              <a:t>: </a:t>
            </a:r>
            <a:r>
              <a:rPr lang="ko-KR" altLang="en-US" sz="2000" dirty="0">
                <a:latin typeface="+mn-ea"/>
              </a:rPr>
              <a:t>연결리스트의 크기를 확인하는 함수</a:t>
            </a: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>
                <a:latin typeface="+mn-ea"/>
              </a:rPr>
              <a:t>Append : </a:t>
            </a:r>
            <a:r>
              <a:rPr lang="ko-KR" altLang="en-US" sz="2000" dirty="0">
                <a:latin typeface="+mn-ea"/>
              </a:rPr>
              <a:t>연결 리스트에 </a:t>
            </a:r>
            <a:r>
              <a:rPr lang="en-US" altLang="ko-KR" sz="2000" dirty="0">
                <a:latin typeface="+mn-ea"/>
              </a:rPr>
              <a:t>data</a:t>
            </a:r>
            <a:r>
              <a:rPr lang="ko-KR" altLang="en-US" sz="2000" dirty="0">
                <a:latin typeface="+mn-ea"/>
              </a:rPr>
              <a:t>추가하는 함수</a:t>
            </a: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 err="1">
                <a:latin typeface="+mn-ea"/>
              </a:rPr>
              <a:t>Add_Front</a:t>
            </a:r>
            <a:r>
              <a:rPr lang="en-US" altLang="ko-KR" sz="2000" dirty="0">
                <a:latin typeface="+mn-ea"/>
              </a:rPr>
              <a:t> : </a:t>
            </a:r>
            <a:r>
              <a:rPr lang="ko-KR" altLang="en-US" sz="2000" dirty="0">
                <a:latin typeface="+mn-ea"/>
              </a:rPr>
              <a:t>연결 리스트 가장 앞에 </a:t>
            </a:r>
            <a:r>
              <a:rPr lang="en-US" altLang="ko-KR" sz="2000" dirty="0">
                <a:latin typeface="+mn-ea"/>
              </a:rPr>
              <a:t>data</a:t>
            </a:r>
            <a:r>
              <a:rPr lang="ko-KR" altLang="en-US" sz="2000" dirty="0">
                <a:latin typeface="+mn-ea"/>
              </a:rPr>
              <a:t>를 삽입하는 함수</a:t>
            </a: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>
                <a:latin typeface="+mn-ea"/>
              </a:rPr>
              <a:t>Insert : </a:t>
            </a:r>
            <a:r>
              <a:rPr lang="ko-KR" altLang="en-US" sz="2000" dirty="0">
                <a:latin typeface="+mn-ea"/>
              </a:rPr>
              <a:t>연결리스트의 인덱스</a:t>
            </a:r>
            <a:r>
              <a:rPr lang="en-US" altLang="ko-KR" sz="2000" dirty="0" err="1">
                <a:latin typeface="+mn-ea"/>
              </a:rPr>
              <a:t>i</a:t>
            </a:r>
            <a:r>
              <a:rPr lang="ko-KR" altLang="en-US" sz="2000" dirty="0">
                <a:latin typeface="+mn-ea"/>
              </a:rPr>
              <a:t>에 </a:t>
            </a:r>
            <a:r>
              <a:rPr lang="en-US" altLang="ko-KR" sz="2000" dirty="0">
                <a:latin typeface="+mn-ea"/>
              </a:rPr>
              <a:t>data </a:t>
            </a:r>
            <a:r>
              <a:rPr lang="ko-KR" altLang="en-US" sz="2000" dirty="0">
                <a:latin typeface="+mn-ea"/>
              </a:rPr>
              <a:t>삽입하는 함수</a:t>
            </a:r>
            <a:endParaRPr lang="en-US" altLang="ko-KR" sz="2000" dirty="0">
              <a:latin typeface="+mn-ea"/>
            </a:endParaRPr>
          </a:p>
          <a:p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>
                <a:latin typeface="+mn-ea"/>
              </a:rPr>
              <a:t>Delete: </a:t>
            </a:r>
            <a:r>
              <a:rPr lang="ko-KR" altLang="en-US" sz="2000" dirty="0">
                <a:latin typeface="+mn-ea"/>
              </a:rPr>
              <a:t>연결리스트의 인덱스 </a:t>
            </a:r>
            <a:r>
              <a:rPr lang="en-US" altLang="ko-KR" sz="2000" dirty="0" err="1">
                <a:latin typeface="+mn-ea"/>
              </a:rPr>
              <a:t>i</a:t>
            </a:r>
            <a:r>
              <a:rPr lang="ko-KR" altLang="en-US" sz="2000" dirty="0">
                <a:latin typeface="+mn-ea"/>
              </a:rPr>
              <a:t>에 해당하는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값을 삭제하는 함수</a:t>
            </a:r>
            <a:r>
              <a:rPr lang="en-US" altLang="ko-KR" sz="2000" dirty="0">
                <a:latin typeface="+mn-ea"/>
              </a:rPr>
              <a:t> </a:t>
            </a: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>
                <a:latin typeface="+mn-ea"/>
              </a:rPr>
              <a:t>Print : </a:t>
            </a:r>
            <a:r>
              <a:rPr lang="ko-KR" altLang="en-US" sz="2000" dirty="0">
                <a:latin typeface="+mn-ea"/>
              </a:rPr>
              <a:t>연결리스트를 순차적으로 돌면서 </a:t>
            </a:r>
            <a:r>
              <a:rPr lang="en-US" altLang="ko-KR" sz="2000" dirty="0">
                <a:latin typeface="+mn-ea"/>
              </a:rPr>
              <a:t>data </a:t>
            </a:r>
            <a:r>
              <a:rPr lang="ko-KR" altLang="en-US" sz="2000" dirty="0">
                <a:latin typeface="+mn-ea"/>
              </a:rPr>
              <a:t>출력하는 함수</a:t>
            </a: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n-ea"/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8E0EBDFC-9A9D-4082-9B08-ADB7FADAA4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82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535"/>
    </mc:Choice>
    <mc:Fallback xmlns="">
      <p:transition spd="slow" advTm="37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0" x="3492500" y="2863850"/>
          <p14:tracePt t="405" x="3467100" y="2838450"/>
          <p14:tracePt t="407" x="3459163" y="2830513"/>
          <p14:tracePt t="415" x="3449638" y="2830513"/>
          <p14:tracePt t="432" x="3441700" y="2820988"/>
          <p14:tracePt t="455" x="3433763" y="2820988"/>
          <p14:tracePt t="463" x="3416300" y="2820988"/>
          <p14:tracePt t="475" x="3408363" y="2820988"/>
          <p14:tracePt t="481" x="3365500" y="2820988"/>
          <p14:tracePt t="487" x="3330575" y="2820988"/>
          <p14:tracePt t="498" x="3271838" y="2846388"/>
          <p14:tracePt t="503" x="3228975" y="2863850"/>
          <p14:tracePt t="514" x="3160713" y="2906713"/>
          <p14:tracePt t="519" x="3101975" y="2957513"/>
          <p14:tracePt t="531" x="3051175" y="3000375"/>
          <p14:tracePt t="535" x="3008313" y="3041650"/>
          <p14:tracePt t="545" x="2957513" y="3101975"/>
          <p14:tracePt t="551" x="2906713" y="3160713"/>
          <p14:tracePt t="562" x="2863850" y="3195638"/>
          <p14:tracePt t="567" x="2830513" y="3211513"/>
          <p14:tracePt t="578" x="2795588" y="3221038"/>
          <p14:tracePt t="583" x="2787650" y="3221038"/>
          <p14:tracePt t="595" x="2778125" y="3221038"/>
          <p14:tracePt t="647" x="2762250" y="3221038"/>
          <p14:tracePt t="687" x="2752725" y="3221038"/>
          <p14:tracePt t="696" x="2744788" y="3221038"/>
          <p14:tracePt t="703" x="2736850" y="3211513"/>
          <p14:tracePt t="714" x="2711450" y="3152775"/>
          <p14:tracePt t="719" x="2701925" y="3076575"/>
          <p14:tracePt t="730" x="2693988" y="3008313"/>
          <p14:tracePt t="735" x="2668588" y="2949575"/>
          <p14:tracePt t="746" x="2668588" y="2906713"/>
          <p14:tracePt t="751" x="2660650" y="2855913"/>
          <p14:tracePt t="762" x="2660650" y="2813050"/>
          <p14:tracePt t="767" x="2660650" y="2778125"/>
          <p14:tracePt t="777" x="2660650" y="2744788"/>
          <p14:tracePt t="783" x="2660650" y="2719388"/>
          <p14:tracePt t="795" x="2660650" y="2701925"/>
          <p14:tracePt t="799" x="2660650" y="2668588"/>
          <p14:tracePt t="807" x="2660650" y="2660650"/>
          <p14:tracePt t="815" x="2660650" y="2633663"/>
          <p14:tracePt t="823" x="2660650" y="2625725"/>
          <p14:tracePt t="839" x="2660650" y="2608263"/>
          <p14:tracePt t="1344" x="2660650" y="2600325"/>
          <p14:tracePt t="1368" x="2668588" y="2600325"/>
          <p14:tracePt t="1377" x="2676525" y="2600325"/>
          <p14:tracePt t="1383" x="2693988" y="2608263"/>
          <p14:tracePt t="1393" x="2701925" y="2608263"/>
          <p14:tracePt t="1399" x="2719388" y="2617788"/>
          <p14:tracePt t="1410" x="2736850" y="2633663"/>
          <p14:tracePt t="1415" x="2744788" y="2633663"/>
          <p14:tracePt t="1423" x="2752725" y="2643188"/>
          <p14:tracePt t="1431" x="2770188" y="2660650"/>
          <p14:tracePt t="1439" x="2787650" y="2686050"/>
          <p14:tracePt t="1447" x="2813050" y="2727325"/>
          <p14:tracePt t="1455" x="2830513" y="2778125"/>
          <p14:tracePt t="1464" x="2855913" y="2820988"/>
          <p14:tracePt t="1471" x="2871788" y="2897188"/>
          <p14:tracePt t="1479" x="2914650" y="2965450"/>
          <p14:tracePt t="1487" x="2922588" y="3008313"/>
          <p14:tracePt t="1495" x="2949575" y="3067050"/>
          <p14:tracePt t="1503" x="2957513" y="3094038"/>
          <p14:tracePt t="1513" x="2974975" y="3152775"/>
          <p14:tracePt t="1519" x="2974975" y="3195638"/>
          <p14:tracePt t="1528" x="2982913" y="3238500"/>
          <p14:tracePt t="1535" x="2982913" y="3314700"/>
          <p14:tracePt t="1545" x="2982913" y="3382963"/>
          <p14:tracePt t="1551" x="2982913" y="3441700"/>
          <p14:tracePt t="1562" x="3000375" y="3517900"/>
          <p14:tracePt t="1567" x="3025775" y="3586163"/>
          <p14:tracePt t="1577" x="3025775" y="3646488"/>
          <p14:tracePt t="1583" x="3025775" y="3687763"/>
          <p14:tracePt t="1594" x="3025775" y="3738563"/>
          <p14:tracePt t="1599" x="3051175" y="3773488"/>
          <p14:tracePt t="1611" x="3051175" y="3781425"/>
          <p14:tracePt t="1615" x="3059113" y="3806825"/>
          <p14:tracePt t="1623" x="3067050" y="3816350"/>
          <p14:tracePt t="1631" x="3076575" y="3832225"/>
          <p14:tracePt t="1639" x="3076575" y="3857625"/>
          <p14:tracePt t="1647" x="3094038" y="3892550"/>
          <p14:tracePt t="1655" x="3094038" y="3935413"/>
          <p14:tracePt t="1663" x="3094038" y="3951288"/>
          <p14:tracePt t="1671" x="3094038" y="3986213"/>
          <p14:tracePt t="1687" x="3094038" y="4002088"/>
          <p14:tracePt t="1695" x="3094038" y="4011613"/>
          <p14:tracePt t="1719" x="3094038" y="4019550"/>
          <p14:tracePt t="1728" x="3094038" y="4037013"/>
          <p14:tracePt t="1735" x="3094038" y="4070350"/>
          <p14:tracePt t="1745" x="3094038" y="4095750"/>
          <p14:tracePt t="1751" x="3094038" y="4138613"/>
          <p14:tracePt t="1761" x="3094038" y="4171950"/>
          <p14:tracePt t="1767" x="3094038" y="4197350"/>
          <p14:tracePt t="1777" x="3094038" y="4240213"/>
          <p14:tracePt t="1783" x="3094038" y="4257675"/>
          <p14:tracePt t="1794" x="3084513" y="4291013"/>
          <p14:tracePt t="1811" x="3076575" y="4316413"/>
          <p14:tracePt t="1815" x="3076575" y="4325938"/>
          <p14:tracePt t="1831" x="3076575" y="4341813"/>
          <p14:tracePt t="1839" x="3076575" y="4351338"/>
          <p14:tracePt t="1855" x="3076575" y="4359275"/>
          <p14:tracePt t="1863" x="3076575" y="4368800"/>
          <p14:tracePt t="1871" x="3059113" y="4394200"/>
          <p14:tracePt t="1879" x="3059113" y="4410075"/>
          <p14:tracePt t="1887" x="3059113" y="4419600"/>
          <p14:tracePt t="1895" x="3051175" y="4445000"/>
          <p14:tracePt t="1904" x="3051175" y="4452938"/>
          <p14:tracePt t="1912" x="3051175" y="4460875"/>
          <p14:tracePt t="1919" x="3051175" y="4478338"/>
          <p14:tracePt t="1928" x="3051175" y="4486275"/>
          <p14:tracePt t="2184" x="3041650" y="4495800"/>
          <p14:tracePt t="2407" x="3033713" y="4495800"/>
          <p14:tracePt t="2487" x="3025775" y="4495800"/>
          <p14:tracePt t="2495" x="3025775" y="4503738"/>
          <p14:tracePt t="2535" x="3008313" y="4521200"/>
          <p14:tracePt t="2559" x="3000375" y="4521200"/>
          <p14:tracePt t="3215" x="2990850" y="4521200"/>
          <p14:tracePt t="3247" x="2974975" y="4521200"/>
          <p14:tracePt t="3271" x="2965450" y="4513263"/>
          <p14:tracePt t="3287" x="2957513" y="4503738"/>
          <p14:tracePt t="3384" x="2949575" y="4495800"/>
          <p14:tracePt t="3824" x="2940050" y="4495800"/>
          <p14:tracePt t="3848" x="2932113" y="4495800"/>
          <p14:tracePt t="3864" x="2906713" y="4495800"/>
          <p14:tracePt t="3871" x="2897188" y="4495800"/>
          <p14:tracePt t="3895" x="2889250" y="4495800"/>
          <p14:tracePt t="3903" x="2871788" y="4495800"/>
          <p14:tracePt t="3912" x="2855913" y="4495800"/>
          <p14:tracePt t="3919" x="2820988" y="4495800"/>
          <p14:tracePt t="3928" x="2787650" y="4486275"/>
          <p14:tracePt t="3935" x="2744788" y="4478338"/>
          <p14:tracePt t="3944" x="2727325" y="4478338"/>
          <p14:tracePt t="3951" x="2701925" y="4470400"/>
          <p14:tracePt t="3967" x="2693988" y="4470400"/>
          <p14:tracePt t="3977" x="2676525" y="4470400"/>
          <p14:tracePt t="3983" x="2668588" y="4452938"/>
          <p14:tracePt t="3994" x="2660650" y="4445000"/>
          <p14:tracePt t="4011" x="2625725" y="4427538"/>
          <p14:tracePt t="4015" x="2566988" y="4384675"/>
          <p14:tracePt t="4027" x="2473325" y="4341813"/>
          <p14:tracePt t="4045" x="2243138" y="4240213"/>
          <p14:tracePt t="4047" x="2116138" y="4181475"/>
          <p14:tracePt t="4055" x="1989138" y="4130675"/>
          <p14:tracePt t="4063" x="1870075" y="4079875"/>
          <p14:tracePt t="4071" x="1793875" y="4027488"/>
          <p14:tracePt t="4079" x="1725613" y="3986213"/>
          <p14:tracePt t="4087" x="1649413" y="3925888"/>
          <p14:tracePt t="4095" x="1581150" y="3867150"/>
          <p14:tracePt t="4103" x="1477963" y="3781425"/>
          <p14:tracePt t="4111" x="1436688" y="3756025"/>
          <p14:tracePt t="4119" x="1385888" y="3697288"/>
          <p14:tracePt t="4128" x="1333500" y="3636963"/>
          <p14:tracePt t="4135" x="1300163" y="3568700"/>
          <p14:tracePt t="4144" x="1249363" y="3517900"/>
          <p14:tracePt t="4151" x="1216025" y="3467100"/>
          <p14:tracePt t="4161" x="1198563" y="3424238"/>
          <p14:tracePt t="4167" x="1181100" y="3373438"/>
          <p14:tracePt t="4176" x="1163638" y="3314700"/>
          <p14:tracePt t="4183" x="1147763" y="3263900"/>
          <p14:tracePt t="4193" x="1122363" y="3203575"/>
          <p14:tracePt t="4199" x="1112838" y="3170238"/>
          <p14:tracePt t="4210" x="1104900" y="3127375"/>
          <p14:tracePt t="4215" x="1079500" y="3067050"/>
          <p14:tracePt t="4226" x="1069975" y="3033713"/>
          <p14:tracePt t="4231" x="1062038" y="3000375"/>
          <p14:tracePt t="4239" x="1054100" y="2949575"/>
          <p14:tracePt t="4247" x="1036638" y="2914650"/>
          <p14:tracePt t="4255" x="1036638" y="2897188"/>
          <p14:tracePt t="4263" x="1036638" y="2855913"/>
          <p14:tracePt t="4271" x="1036638" y="2830513"/>
          <p14:tracePt t="4279" x="1036638" y="2795588"/>
          <p14:tracePt t="4287" x="1036638" y="2752725"/>
          <p14:tracePt t="4295" x="1036638" y="2736850"/>
          <p14:tracePt t="4303" x="1044575" y="2701925"/>
          <p14:tracePt t="4311" x="1079500" y="2651125"/>
          <p14:tracePt t="4319" x="1096963" y="2625725"/>
          <p14:tracePt t="4328" x="1096963" y="2608263"/>
          <p14:tracePt t="4335" x="1130300" y="2574925"/>
          <p14:tracePt t="4344" x="1138238" y="2557463"/>
          <p14:tracePt t="4351" x="1138238" y="2549525"/>
          <p14:tracePt t="4361" x="1155700" y="2532063"/>
          <p14:tracePt t="4367" x="1173163" y="2498725"/>
          <p14:tracePt t="4377" x="1181100" y="2481263"/>
          <p14:tracePt t="4383" x="1198563" y="2447925"/>
          <p14:tracePt t="4393" x="1206500" y="2438400"/>
          <p14:tracePt t="4399" x="1206500" y="2422525"/>
          <p14:tracePt t="4410" x="1216025" y="2405063"/>
          <p14:tracePt t="4415" x="1223963" y="2387600"/>
          <p14:tracePt t="4426" x="1231900" y="2362200"/>
          <p14:tracePt t="4431" x="1231900" y="2354263"/>
          <p14:tracePt t="4439" x="1241425" y="2336800"/>
          <p14:tracePt t="4447" x="1249363" y="2311400"/>
          <p14:tracePt t="4455" x="1257300" y="2303463"/>
          <p14:tracePt t="4463" x="1257300" y="2293938"/>
          <p14:tracePt t="4471" x="1274763" y="2286000"/>
          <p14:tracePt t="4479" x="1274763" y="2268538"/>
          <p14:tracePt t="4487" x="1282700" y="2260600"/>
          <p14:tracePt t="4495" x="1300163" y="2235200"/>
          <p14:tracePt t="4503" x="1317625" y="2217738"/>
          <p14:tracePt t="4511" x="1325563" y="2200275"/>
          <p14:tracePt t="4519" x="1343025" y="2184400"/>
          <p14:tracePt t="4527" x="1350963" y="2184400"/>
          <p14:tracePt t="4535" x="1360488" y="2166938"/>
          <p14:tracePt t="4551" x="1368425" y="2149475"/>
          <p14:tracePt t="4561" x="1376363" y="2141538"/>
          <p14:tracePt t="4567" x="1393825" y="2124075"/>
          <p14:tracePt t="4577" x="1419225" y="2108200"/>
          <p14:tracePt t="4583" x="1452563" y="2090738"/>
          <p14:tracePt t="4593" x="1504950" y="2073275"/>
          <p14:tracePt t="4599" x="1538288" y="2055813"/>
          <p14:tracePt t="4610" x="1571625" y="2039938"/>
          <p14:tracePt t="4615" x="1614488" y="2030413"/>
          <p14:tracePt t="4626" x="1639888" y="2030413"/>
          <p14:tracePt t="4631" x="1657350" y="2022475"/>
          <p14:tracePt t="4639" x="1674813" y="2022475"/>
          <p14:tracePt t="4655" x="1682750" y="2022475"/>
          <p14:tracePt t="4671" x="1690688" y="2022475"/>
          <p14:tracePt t="4687" x="1700213" y="2022475"/>
          <p14:tracePt t="4695" x="1716088" y="2022475"/>
          <p14:tracePt t="4703" x="1725613" y="2022475"/>
          <p14:tracePt t="4711" x="1741488" y="2022475"/>
          <p14:tracePt t="4719" x="1758950" y="2030413"/>
          <p14:tracePt t="4727" x="1784350" y="2047875"/>
          <p14:tracePt t="4735" x="1793875" y="2055813"/>
          <p14:tracePt t="4744" x="1819275" y="2065338"/>
          <p14:tracePt t="4751" x="1835150" y="2082800"/>
          <p14:tracePt t="4761" x="1844675" y="2082800"/>
          <p14:tracePt t="4767" x="1852613" y="2098675"/>
          <p14:tracePt t="4777" x="1860550" y="2108200"/>
          <p14:tracePt t="4783" x="1870075" y="2108200"/>
          <p14:tracePt t="4793" x="1870075" y="2124075"/>
          <p14:tracePt t="4810" x="1870075" y="2133600"/>
          <p14:tracePt t="4827" x="1870075" y="2141538"/>
          <p14:tracePt t="4831" x="1870075" y="2149475"/>
          <p14:tracePt t="4839" x="1870075" y="2159000"/>
          <p14:tracePt t="4847" x="1870075" y="2166938"/>
          <p14:tracePt t="4856" x="1870075" y="2184400"/>
          <p14:tracePt t="4871" x="1870075" y="2192338"/>
          <p14:tracePt t="4879" x="1870075" y="2200275"/>
          <p14:tracePt t="4887" x="1870075" y="2209800"/>
          <p14:tracePt t="4903" x="1860550" y="2227263"/>
          <p14:tracePt t="4911" x="1852613" y="2235200"/>
          <p14:tracePt t="4919" x="1844675" y="2243138"/>
          <p14:tracePt t="4927" x="1827213" y="2243138"/>
          <p14:tracePt t="4935" x="1809750" y="2252663"/>
          <p14:tracePt t="4944" x="1801813" y="2268538"/>
          <p14:tracePt t="4951" x="1784350" y="2278063"/>
          <p14:tracePt t="4962" x="1758950" y="2278063"/>
          <p14:tracePt t="4977" x="1741488" y="2278063"/>
          <p14:tracePt t="4983" x="1716088" y="2278063"/>
          <p14:tracePt t="4993" x="1708150" y="2286000"/>
          <p14:tracePt t="4999" x="1682750" y="2286000"/>
          <p14:tracePt t="5010" x="1674813" y="2286000"/>
          <p14:tracePt t="5015" x="1665288" y="2303463"/>
          <p14:tracePt t="5044" x="1657350" y="2303463"/>
          <p14:tracePt t="5063" x="1649413" y="2303463"/>
          <p14:tracePt t="5095" x="1639888" y="2303463"/>
          <p14:tracePt t="5615" x="1622425" y="2303463"/>
          <p14:tracePt t="5624" x="1614488" y="2311400"/>
          <p14:tracePt t="5631" x="1606550" y="2311400"/>
          <p14:tracePt t="5639" x="1589088" y="2319338"/>
          <p14:tracePt t="5655" x="1581150" y="2319338"/>
          <p14:tracePt t="5663" x="1571625" y="2319338"/>
          <p14:tracePt t="5671" x="1555750" y="2336800"/>
          <p14:tracePt t="5687" x="1546225" y="2336800"/>
          <p14:tracePt t="5695" x="1538288" y="2344738"/>
          <p14:tracePt t="5719" x="1530350" y="2344738"/>
          <p14:tracePt t="5743" x="1520825" y="2344738"/>
          <p14:tracePt t="5751" x="1512888" y="2344738"/>
          <p14:tracePt t="5776" x="1495425" y="2344738"/>
          <p14:tracePt t="5793" x="1487488" y="2344738"/>
          <p14:tracePt t="5799" x="1477963" y="2344738"/>
          <p14:tracePt t="5810" x="1452563" y="2344738"/>
          <p14:tracePt t="5855" x="1444625" y="2344738"/>
          <p14:tracePt t="5871" x="1436688" y="2344738"/>
          <p14:tracePt t="5879" x="1427163" y="2344738"/>
          <p14:tracePt t="5887" x="1419225" y="2344738"/>
          <p14:tracePt t="5895" x="1411288" y="2344738"/>
          <p14:tracePt t="5903" x="1393825" y="2344738"/>
          <p14:tracePt t="5911" x="1385888" y="2344738"/>
          <p14:tracePt t="5927" x="1360488" y="2344738"/>
          <p14:tracePt t="5944" x="1350963" y="2344738"/>
          <p14:tracePt t="5967" x="1333500" y="2344738"/>
          <p14:tracePt t="5993" x="1325563" y="2344738"/>
          <p14:tracePt t="8183" x="1317625" y="2344738"/>
          <p14:tracePt t="8193" x="1317625" y="2371725"/>
          <p14:tracePt t="8199" x="1317625" y="2422525"/>
          <p14:tracePt t="8209" x="1325563" y="2455863"/>
          <p14:tracePt t="8215" x="1325563" y="2498725"/>
          <p14:tracePt t="8226" x="1325563" y="2549525"/>
          <p14:tracePt t="8231" x="1325563" y="2600325"/>
          <p14:tracePt t="8243" x="1333500" y="2660650"/>
          <p14:tracePt t="8247" x="1333500" y="2744788"/>
          <p14:tracePt t="8255" x="1333500" y="2795588"/>
          <p14:tracePt t="8264" x="1343025" y="2838450"/>
          <p14:tracePt t="8271" x="1343025" y="2871788"/>
          <p14:tracePt t="8279" x="1343025" y="2881313"/>
          <p14:tracePt t="8287" x="1350963" y="2906713"/>
          <p14:tracePt t="8295" x="1350963" y="2914650"/>
          <p14:tracePt t="8303" x="1360488" y="2914650"/>
          <p14:tracePt t="8311" x="1368425" y="2922588"/>
          <p14:tracePt t="8463" x="1376363" y="2940050"/>
          <p14:tracePt t="9031" x="1411288" y="2940050"/>
          <p14:tracePt t="9040" x="1427163" y="2940050"/>
          <p14:tracePt t="9047" x="1487488" y="2940050"/>
          <p14:tracePt t="9056" x="1530350" y="2940050"/>
          <p14:tracePt t="9063" x="1555750" y="2940050"/>
          <p14:tracePt t="9071" x="1589088" y="2940050"/>
          <p14:tracePt t="9079" x="1622425" y="2940050"/>
          <p14:tracePt t="9087" x="1657350" y="2940050"/>
          <p14:tracePt t="9095" x="1682750" y="2940050"/>
          <p14:tracePt t="9103" x="1716088" y="2940050"/>
          <p14:tracePt t="9111" x="1733550" y="2940050"/>
          <p14:tracePt t="9119" x="1751013" y="2940050"/>
          <p14:tracePt t="9127" x="1758950" y="2940050"/>
          <p14:tracePt t="9135" x="1766888" y="2940050"/>
          <p14:tracePt t="11599" x="1758950" y="2965450"/>
          <p14:tracePt t="11609" x="1741488" y="2990850"/>
          <p14:tracePt t="11616" x="1716088" y="3016250"/>
          <p14:tracePt t="11625" x="1716088" y="3025775"/>
          <p14:tracePt t="11631" x="1700213" y="3059113"/>
          <p14:tracePt t="11642" x="1674813" y="3084513"/>
          <p14:tracePt t="11647" x="1665288" y="3101975"/>
          <p14:tracePt t="11658" x="1649413" y="3119438"/>
          <p14:tracePt t="11663" x="1631950" y="3135313"/>
          <p14:tracePt t="11671" x="1622425" y="3152775"/>
          <p14:tracePt t="11679" x="1606550" y="3186113"/>
          <p14:tracePt t="11687" x="1606550" y="3195638"/>
          <p14:tracePt t="11695" x="1597025" y="3221038"/>
          <p14:tracePt t="11703" x="1597025" y="3228975"/>
          <p14:tracePt t="11711" x="1589088" y="3246438"/>
          <p14:tracePt t="11719" x="1589088" y="3263900"/>
          <p14:tracePt t="11727" x="1571625" y="3297238"/>
          <p14:tracePt t="11735" x="1555750" y="3322638"/>
          <p14:tracePt t="11743" x="1546225" y="3330575"/>
          <p14:tracePt t="11751" x="1520825" y="3355975"/>
          <p14:tracePt t="11759" x="1520825" y="3365500"/>
          <p14:tracePt t="11767" x="1495425" y="3390900"/>
          <p14:tracePt t="11776" x="1487488" y="3390900"/>
          <p14:tracePt t="11783" x="1487488" y="3398838"/>
          <p14:tracePt t="11793" x="1477963" y="3408363"/>
          <p14:tracePt t="11809" x="1462088" y="3424238"/>
          <p14:tracePt t="11815" x="1462088" y="3441700"/>
          <p14:tracePt t="11831" x="1452563" y="3441700"/>
          <p14:tracePt t="11842" x="1427163" y="3475038"/>
          <p14:tracePt t="11857" x="1427163" y="3484563"/>
          <p14:tracePt t="11863" x="1419225" y="3484563"/>
          <p14:tracePt t="11871" x="1419225" y="3492500"/>
          <p14:tracePt t="11879" x="1419225" y="3502025"/>
          <p14:tracePt t="11895" x="1419225" y="3509963"/>
          <p14:tracePt t="11903" x="1419225" y="3527425"/>
          <p14:tracePt t="11911" x="1419225" y="3535363"/>
          <p14:tracePt t="11927" x="1419225" y="3543300"/>
          <p14:tracePt t="11935" x="1419225" y="3560763"/>
          <p14:tracePt t="11951" x="1419225" y="3568700"/>
          <p14:tracePt t="11959" x="1419225" y="3578225"/>
          <p14:tracePt t="11967" x="1419225" y="3586163"/>
          <p14:tracePt t="11983" x="1419225" y="3594100"/>
          <p14:tracePt t="11999" x="1419225" y="3603625"/>
          <p14:tracePt t="12042" x="1419225" y="3619500"/>
          <p14:tracePt t="12104" x="1419225" y="3629025"/>
          <p14:tracePt t="12199" x="1419225" y="3636963"/>
          <p14:tracePt t="12559" x="1427163" y="3636963"/>
          <p14:tracePt t="12567" x="1452563" y="3629025"/>
          <p14:tracePt t="12576" x="1470025" y="3629025"/>
          <p14:tracePt t="12583" x="1504950" y="3619500"/>
          <p14:tracePt t="12593" x="1546225" y="3619500"/>
          <p14:tracePt t="12599" x="1571625" y="3619500"/>
          <p14:tracePt t="12609" x="1614488" y="3611563"/>
          <p14:tracePt t="12615" x="1631950" y="3611563"/>
          <p14:tracePt t="12625" x="1665288" y="3611563"/>
          <p14:tracePt t="12631" x="1674813" y="3611563"/>
          <p14:tracePt t="12642" x="1700213" y="3611563"/>
          <p14:tracePt t="12647" x="1708150" y="3611563"/>
          <p14:tracePt t="12658" x="1733550" y="3611563"/>
          <p14:tracePt t="12663" x="1766888" y="3611563"/>
          <p14:tracePt t="12674" x="1776413" y="3611563"/>
          <p14:tracePt t="12679" x="1793875" y="3611563"/>
          <p14:tracePt t="12687" x="1819275" y="3611563"/>
          <p14:tracePt t="12695" x="1852613" y="3603625"/>
          <p14:tracePt t="12711" x="1885950" y="3603625"/>
          <p14:tracePt t="12735" x="1895475" y="3603625"/>
          <p14:tracePt t="12767" x="1911350" y="3594100"/>
          <p14:tracePt t="12783" x="1920875" y="3594100"/>
          <p14:tracePt t="12791" x="1928813" y="3594100"/>
          <p14:tracePt t="12799" x="1938338" y="3594100"/>
          <p14:tracePt t="12809" x="1946275" y="3594100"/>
          <p14:tracePt t="12825" x="1954213" y="3594100"/>
          <p14:tracePt t="14743" x="1963738" y="3586163"/>
          <p14:tracePt t="15775" x="1971675" y="3586163"/>
          <p14:tracePt t="15807" x="1979613" y="3586163"/>
          <p14:tracePt t="15888" x="1989138" y="3586163"/>
          <p14:tracePt t="16128" x="1979613" y="3586163"/>
          <p14:tracePt t="16136" x="1971675" y="3586163"/>
          <p14:tracePt t="16144" x="1954213" y="3578225"/>
          <p14:tracePt t="16152" x="1946275" y="3568700"/>
          <p14:tracePt t="16160" x="1920875" y="3552825"/>
          <p14:tracePt t="16167" x="1911350" y="3552825"/>
          <p14:tracePt t="16175" x="1903413" y="3552825"/>
          <p14:tracePt t="16319" x="1885950" y="3552825"/>
          <p14:tracePt t="16327" x="1860550" y="3568700"/>
          <p14:tracePt t="16335" x="1809750" y="3619500"/>
          <p14:tracePt t="16343" x="1784350" y="3646488"/>
          <p14:tracePt t="16351" x="1758950" y="3687763"/>
          <p14:tracePt t="16359" x="1741488" y="3713163"/>
          <p14:tracePt t="16367" x="1716088" y="3730625"/>
          <p14:tracePt t="16375" x="1690688" y="3773488"/>
          <p14:tracePt t="16383" x="1674813" y="3806825"/>
          <p14:tracePt t="16392" x="1649413" y="3832225"/>
          <p14:tracePt t="16399" x="1639888" y="3849688"/>
          <p14:tracePt t="16408" x="1614488" y="3875088"/>
          <p14:tracePt t="16415" x="1606550" y="3900488"/>
          <p14:tracePt t="16425" x="1589088" y="3935413"/>
          <p14:tracePt t="16431" x="1581150" y="3951288"/>
          <p14:tracePt t="16441" x="1571625" y="3968750"/>
          <p14:tracePt t="16447" x="1555750" y="3986213"/>
          <p14:tracePt t="16457" x="1538288" y="4011613"/>
          <p14:tracePt t="16463" x="1520825" y="4027488"/>
          <p14:tracePt t="16474" x="1495425" y="4062413"/>
          <p14:tracePt t="16491" x="1477963" y="4087813"/>
          <p14:tracePt t="16495" x="1477963" y="4095750"/>
          <p14:tracePt t="16503" x="1470025" y="4105275"/>
          <p14:tracePt t="16551" x="1462088" y="4130675"/>
          <p14:tracePt t="16591" x="1462088" y="4138613"/>
          <p14:tracePt t="16687" x="1462088" y="4164013"/>
          <p14:tracePt t="16776" x="1477963" y="4164013"/>
          <p14:tracePt t="16792" x="1512888" y="4156075"/>
          <p14:tracePt t="16800" x="1546225" y="4146550"/>
          <p14:tracePt t="16809" x="1571625" y="4146550"/>
          <p14:tracePt t="16816" x="1657350" y="4138613"/>
          <p14:tracePt t="16825" x="1665288" y="4130675"/>
          <p14:tracePt t="16831" x="1741488" y="4130675"/>
          <p14:tracePt t="16841" x="1801813" y="4130675"/>
          <p14:tracePt t="16847" x="1860550" y="4130675"/>
          <p14:tracePt t="16857" x="1903413" y="4130675"/>
          <p14:tracePt t="16863" x="1938338" y="4130675"/>
          <p14:tracePt t="16874" x="1963738" y="4130675"/>
          <p14:tracePt t="16879" x="1979613" y="4130675"/>
          <p14:tracePt t="16889" x="2005013" y="4130675"/>
          <p14:tracePt t="16903" x="2014538" y="4130675"/>
          <p14:tracePt t="16943" x="2030413" y="4130675"/>
          <p14:tracePt t="17023" x="2039938" y="4130675"/>
          <p14:tracePt t="17119" x="2055813" y="4121150"/>
          <p14:tracePt t="17135" x="2073275" y="4121150"/>
          <p14:tracePt t="17143" x="2082800" y="4113213"/>
          <p14:tracePt t="17151" x="2090738" y="4113213"/>
          <p14:tracePt t="17159" x="2098675" y="4113213"/>
          <p14:tracePt t="17167" x="2108200" y="4095750"/>
          <p14:tracePt t="17191" x="2124075" y="4095750"/>
          <p14:tracePt t="17224" x="2133600" y="4095750"/>
          <p14:tracePt t="17247" x="2159000" y="4095750"/>
          <p14:tracePt t="17257" x="2166938" y="4095750"/>
          <p14:tracePt t="17263" x="2192338" y="4095750"/>
          <p14:tracePt t="17273" x="2217738" y="4095750"/>
          <p14:tracePt t="17279" x="2235200" y="4095750"/>
          <p14:tracePt t="17290" x="2252663" y="4095750"/>
          <p14:tracePt t="17295" x="2278063" y="4095750"/>
          <p14:tracePt t="17311" x="2303463" y="4095750"/>
          <p14:tracePt t="17319" x="2311400" y="4095750"/>
          <p14:tracePt t="17335" x="2319338" y="4095750"/>
          <p14:tracePt t="17343" x="2336800" y="4095750"/>
          <p14:tracePt t="17367" x="2344738" y="4095750"/>
          <p14:tracePt t="20680" x="2344738" y="4087813"/>
          <p14:tracePt t="20687" x="2344738" y="4079875"/>
          <p14:tracePt t="20705" x="2328863" y="4070350"/>
          <p14:tracePt t="20712" x="2311400" y="4062413"/>
          <p14:tracePt t="20721" x="2293938" y="4052888"/>
          <p14:tracePt t="20783" x="2286000" y="4052888"/>
          <p14:tracePt t="20800" x="2278063" y="4052888"/>
          <p14:tracePt t="20943" x="2268538" y="4052888"/>
          <p14:tracePt t="20967" x="2260600" y="4095750"/>
          <p14:tracePt t="20975" x="2217738" y="4146550"/>
          <p14:tracePt t="20983" x="2192338" y="4197350"/>
          <p14:tracePt t="20991" x="2166938" y="4249738"/>
          <p14:tracePt t="20999" x="2141538" y="4283075"/>
          <p14:tracePt t="21007" x="2124075" y="4333875"/>
          <p14:tracePt t="21015" x="2116138" y="4394200"/>
          <p14:tracePt t="21024" x="2090738" y="4452938"/>
          <p14:tracePt t="21041" x="2082800" y="4614863"/>
          <p14:tracePt t="21047" x="2055813" y="4673600"/>
          <p14:tracePt t="21057" x="2039938" y="4724400"/>
          <p14:tracePt t="21063" x="2030413" y="4741863"/>
          <p14:tracePt t="21074" x="2030413" y="4759325"/>
          <p14:tracePt t="21079" x="2022475" y="4792663"/>
          <p14:tracePt t="21105" x="2022475" y="4810125"/>
          <p14:tracePt t="21111" x="2022475" y="4827588"/>
          <p14:tracePt t="21127" x="2022475" y="4843463"/>
          <p14:tracePt t="21151" x="2022475" y="4852988"/>
          <p14:tracePt t="21159" x="2022475" y="4860925"/>
          <p14:tracePt t="21175" x="2022475" y="4868863"/>
          <p14:tracePt t="21199" x="2030413" y="4868863"/>
          <p14:tracePt t="21215" x="2030413" y="4878388"/>
          <p14:tracePt t="21255" x="2039938" y="4886325"/>
          <p14:tracePt t="21279" x="2055813" y="4886325"/>
          <p14:tracePt t="21303" x="2065338" y="4886325"/>
          <p14:tracePt t="22351" x="2073275" y="4886325"/>
          <p14:tracePt t="22543" x="2082800" y="4878388"/>
          <p14:tracePt t="22992" x="2082800" y="4860925"/>
          <p14:tracePt t="23024" x="2082800" y="4852988"/>
          <p14:tracePt t="23063" x="2082800" y="4843463"/>
          <p14:tracePt t="23073" x="2082800" y="4835525"/>
          <p14:tracePt t="23089" x="2098675" y="4827588"/>
          <p14:tracePt t="23111" x="2108200" y="4818063"/>
          <p14:tracePt t="23120" x="2108200" y="4810125"/>
          <p14:tracePt t="23136" x="2116138" y="4810125"/>
          <p14:tracePt t="23143" x="2124075" y="4810125"/>
          <p14:tracePt t="23151" x="2141538" y="4784725"/>
          <p14:tracePt t="23159" x="2149475" y="4784725"/>
          <p14:tracePt t="23167" x="2166938" y="4775200"/>
          <p14:tracePt t="23175" x="2200275" y="4767263"/>
          <p14:tracePt t="23183" x="2260600" y="4749800"/>
          <p14:tracePt t="23191" x="2319338" y="4741863"/>
          <p14:tracePt t="23199" x="2397125" y="4733925"/>
          <p14:tracePt t="23207" x="2463800" y="4733925"/>
          <p14:tracePt t="23215" x="2557463" y="4716463"/>
          <p14:tracePt t="23223" x="2660650" y="4699000"/>
          <p14:tracePt t="23231" x="2752725" y="4683125"/>
          <p14:tracePt t="23240" x="2855913" y="4683125"/>
          <p14:tracePt t="23247" x="3000375" y="4683125"/>
          <p14:tracePt t="23256" x="3119438" y="4683125"/>
          <p14:tracePt t="23263" x="3246438" y="4683125"/>
          <p14:tracePt t="23273" x="3424238" y="4683125"/>
          <p14:tracePt t="23279" x="3629025" y="4683125"/>
          <p14:tracePt t="23289" x="3832225" y="4683125"/>
          <p14:tracePt t="23295" x="3968750" y="4683125"/>
          <p14:tracePt t="23305" x="4121150" y="4683125"/>
          <p14:tracePt t="23311" x="4265613" y="4683125"/>
          <p14:tracePt t="23322" x="4376738" y="4683125"/>
          <p14:tracePt t="23327" x="4486275" y="4683125"/>
          <p14:tracePt t="23339" x="4572000" y="4683125"/>
          <p14:tracePt t="23343" x="4630738" y="4683125"/>
          <p14:tracePt t="23351" x="4691063" y="4683125"/>
          <p14:tracePt t="23359" x="4733925" y="4683125"/>
          <p14:tracePt t="23367" x="4775200" y="4683125"/>
          <p14:tracePt t="23375" x="4802188" y="4683125"/>
          <p14:tracePt t="23383" x="4810125" y="4683125"/>
          <p14:tracePt t="23391" x="4835525" y="4683125"/>
          <p14:tracePt t="23399" x="4843463" y="4683125"/>
          <p14:tracePt t="23407" x="4852988" y="4683125"/>
          <p14:tracePt t="23423" x="4860925" y="4683125"/>
          <p14:tracePt t="23487" x="4868863" y="4673600"/>
          <p14:tracePt t="23505" x="4878388" y="4673600"/>
          <p14:tracePt t="23511" x="4886325" y="4657725"/>
          <p14:tracePt t="23519" x="4903788" y="4657725"/>
          <p14:tracePt t="23527" x="4911725" y="4657725"/>
          <p14:tracePt t="23538" x="4929188" y="4657725"/>
          <p14:tracePt t="23543" x="4937125" y="4657725"/>
          <p14:tracePt t="23559" x="4946650" y="4657725"/>
          <p14:tracePt t="23567" x="4962525" y="4657725"/>
          <p14:tracePt t="23583" x="4979988" y="4657725"/>
          <p14:tracePt t="23591" x="4987925" y="4683125"/>
          <p14:tracePt t="23599" x="4987925" y="4691063"/>
          <p14:tracePt t="23607" x="4987925" y="4716463"/>
          <p14:tracePt t="23615" x="4987925" y="4724400"/>
          <p14:tracePt t="23631" x="4987925" y="4733925"/>
          <p14:tracePt t="23647" x="4987925" y="4759325"/>
          <p14:tracePt t="23656" x="4979988" y="4759325"/>
          <p14:tracePt t="23663" x="4962525" y="4767263"/>
          <p14:tracePt t="23673" x="4929188" y="4767263"/>
          <p14:tracePt t="23679" x="4911725" y="4767263"/>
          <p14:tracePt t="23689" x="4894263" y="4767263"/>
          <p14:tracePt t="23695" x="4860925" y="4767263"/>
          <p14:tracePt t="23705" x="4852988" y="4767263"/>
          <p14:tracePt t="23711" x="4827588" y="4767263"/>
          <p14:tracePt t="23723" x="4818063" y="4759325"/>
          <p14:tracePt t="23727" x="4810125" y="4759325"/>
          <p14:tracePt t="23738" x="4802188" y="4759325"/>
          <p14:tracePt t="23743" x="4792663" y="4749800"/>
          <p14:tracePt t="23751" x="4784725" y="4741863"/>
          <p14:tracePt t="23759" x="4733925" y="4724400"/>
          <p14:tracePt t="23775" x="4724400" y="4724400"/>
          <p14:tracePt t="23783" x="4716463" y="4716463"/>
          <p14:tracePt t="23799" x="4716463" y="4708525"/>
          <p14:tracePt t="23807" x="4708525" y="4699000"/>
          <p14:tracePt t="23815" x="4708525" y="4691063"/>
          <p14:tracePt t="23823" x="4708525" y="4657725"/>
          <p14:tracePt t="23831" x="4708525" y="4648200"/>
          <p14:tracePt t="23840" x="4708525" y="4622800"/>
          <p14:tracePt t="23847" x="4708525" y="4614863"/>
          <p14:tracePt t="23856" x="4708525" y="4597400"/>
          <p14:tracePt t="23863" x="4716463" y="4579938"/>
          <p14:tracePt t="23873" x="4716463" y="4572000"/>
          <p14:tracePt t="23879" x="4759325" y="4554538"/>
          <p14:tracePt t="23889" x="4792663" y="4529138"/>
          <p14:tracePt t="23895" x="4843463" y="4521200"/>
          <p14:tracePt t="23905" x="4886325" y="4503738"/>
          <p14:tracePt t="23911" x="4962525" y="4503738"/>
          <p14:tracePt t="23922" x="5056188" y="4503738"/>
          <p14:tracePt t="23927" x="5141913" y="4503738"/>
          <p14:tracePt t="23938" x="5218113" y="4503738"/>
          <p14:tracePt t="23943" x="5319713" y="4521200"/>
          <p14:tracePt t="23951" x="5395913" y="4554538"/>
          <p14:tracePt t="23959" x="5481638" y="4589463"/>
          <p14:tracePt t="23967" x="5532438" y="4614863"/>
          <p14:tracePt t="23975" x="5591175" y="4657725"/>
          <p14:tracePt t="23983" x="5616575" y="4673600"/>
          <p14:tracePt t="23991" x="5641975" y="4683125"/>
          <p14:tracePt t="23999" x="5659438" y="4699000"/>
          <p14:tracePt t="24007" x="5668963" y="4699000"/>
          <p14:tracePt t="24015" x="5668963" y="4708525"/>
          <p14:tracePt t="24087" x="5676900" y="4708525"/>
          <p14:tracePt t="24095" x="5702300" y="4708525"/>
          <p14:tracePt t="24105" x="5735638" y="4708525"/>
          <p14:tracePt t="24111" x="5770563" y="4708525"/>
          <p14:tracePt t="24121" x="5795963" y="4699000"/>
          <p14:tracePt t="24127" x="5813425" y="4691063"/>
          <p14:tracePt t="24139" x="5838825" y="4683125"/>
          <p14:tracePt t="24143" x="5854700" y="4683125"/>
          <p14:tracePt t="24151" x="5864225" y="4683125"/>
          <p14:tracePt t="24159" x="5889625" y="4683125"/>
          <p14:tracePt t="24167" x="5897563" y="4683125"/>
          <p14:tracePt t="24223" x="5905500" y="4683125"/>
          <p14:tracePt t="24239" x="5905500" y="4691063"/>
          <p14:tracePt t="24255" x="5905500" y="4699000"/>
          <p14:tracePt t="24272" x="5905500" y="4716463"/>
          <p14:tracePt t="24383" x="5915025" y="4716463"/>
          <p14:tracePt t="24391" x="5922963" y="4716463"/>
          <p14:tracePt t="24399" x="5948363" y="4716463"/>
          <p14:tracePt t="24407" x="5983288" y="4716463"/>
          <p14:tracePt t="24415" x="5991225" y="4716463"/>
          <p14:tracePt t="24423" x="6024563" y="4708525"/>
          <p14:tracePt t="24431" x="6049963" y="4683125"/>
          <p14:tracePt t="24439" x="6084888" y="4673600"/>
          <p14:tracePt t="24447" x="6127750" y="4665663"/>
          <p14:tracePt t="24456" x="6169025" y="4648200"/>
          <p14:tracePt t="24463" x="6194425" y="4640263"/>
          <p14:tracePt t="24473" x="6221413" y="4640263"/>
          <p14:tracePt t="24479" x="6262688" y="4630738"/>
          <p14:tracePt t="24489" x="6297613" y="4630738"/>
          <p14:tracePt t="24495" x="6338888" y="4630738"/>
          <p14:tracePt t="24505" x="6381750" y="4622800"/>
          <p14:tracePt t="24511" x="6432550" y="4622800"/>
          <p14:tracePt t="24522" x="6483350" y="4622800"/>
          <p14:tracePt t="24527" x="6518275" y="4622800"/>
          <p14:tracePt t="24539" x="6551613" y="4622800"/>
          <p14:tracePt t="24543" x="6561138" y="4622800"/>
          <p14:tracePt t="24551" x="6586538" y="4622800"/>
          <p14:tracePt t="24559" x="6611938" y="4605338"/>
          <p14:tracePt t="24567" x="6619875" y="4605338"/>
          <p14:tracePt t="24575" x="6637338" y="4597400"/>
          <p14:tracePt t="24591" x="6654800" y="4597400"/>
          <p14:tracePt t="24607" x="6670675" y="4597400"/>
          <p14:tracePt t="24623" x="6680200" y="4597400"/>
          <p14:tracePt t="24631" x="6688138" y="4597400"/>
          <p14:tracePt t="24695" x="6696075" y="4589463"/>
          <p14:tracePt t="24727" x="6705600" y="4589463"/>
          <p14:tracePt t="24903" x="6705600" y="4605338"/>
          <p14:tracePt t="24911" x="6680200" y="4614863"/>
          <p14:tracePt t="24919" x="6645275" y="4622800"/>
          <p14:tracePt t="24927" x="6619875" y="4640263"/>
          <p14:tracePt t="24938" x="6602413" y="4648200"/>
          <p14:tracePt t="24943" x="6551613" y="4665663"/>
          <p14:tracePt t="24951" x="6518275" y="4683125"/>
          <p14:tracePt t="24959" x="6475413" y="4708525"/>
          <p14:tracePt t="24967" x="6407150" y="4733925"/>
          <p14:tracePt t="24975" x="6373813" y="4741863"/>
          <p14:tracePt t="24983" x="6348413" y="4741863"/>
          <p14:tracePt t="24991" x="6297613" y="4749800"/>
          <p14:tracePt t="24999" x="6237288" y="4784725"/>
          <p14:tracePt t="25007" x="6178550" y="4784725"/>
          <p14:tracePt t="25015" x="6135688" y="4792663"/>
          <p14:tracePt t="25023" x="6059488" y="4792663"/>
          <p14:tracePt t="25039" x="5957888" y="4827588"/>
          <p14:tracePt t="25047" x="5880100" y="4835525"/>
          <p14:tracePt t="25056" x="5813425" y="4835525"/>
          <p14:tracePt t="25063" x="5735638" y="4843463"/>
          <p14:tracePt t="25072" x="5634038" y="4852988"/>
          <p14:tracePt t="25079" x="5565775" y="4878388"/>
          <p14:tracePt t="25089" x="5464175" y="4886325"/>
          <p14:tracePt t="25095" x="5362575" y="4894263"/>
          <p14:tracePt t="25105" x="5251450" y="4894263"/>
          <p14:tracePt t="25111" x="5167313" y="4894263"/>
          <p14:tracePt t="25122" x="5064125" y="4894263"/>
          <p14:tracePt t="25127" x="4979988" y="4894263"/>
          <p14:tracePt t="25138" x="4878388" y="4894263"/>
          <p14:tracePt t="25143" x="4810125" y="4894263"/>
          <p14:tracePt t="25155" x="4724400" y="4894263"/>
          <p14:tracePt t="25159" x="4648200" y="4894263"/>
          <p14:tracePt t="25167" x="4564063" y="4894263"/>
          <p14:tracePt t="25175" x="4495800" y="4894263"/>
          <p14:tracePt t="25183" x="4435475" y="4894263"/>
          <p14:tracePt t="25191" x="4368800" y="4894263"/>
          <p14:tracePt t="25199" x="4291013" y="4894263"/>
          <p14:tracePt t="25207" x="4240213" y="4894263"/>
          <p14:tracePt t="25215" x="4156075" y="4894263"/>
          <p14:tracePt t="25223" x="4070350" y="4894263"/>
          <p14:tracePt t="25231" x="3986213" y="4894263"/>
          <p14:tracePt t="25239" x="3900488" y="4894263"/>
          <p14:tracePt t="25247" x="3798888" y="4894263"/>
          <p14:tracePt t="25256" x="3697288" y="4894263"/>
          <p14:tracePt t="25263" x="3586163" y="4894263"/>
          <p14:tracePt t="25272" x="3475038" y="4894263"/>
          <p14:tracePt t="25279" x="3314700" y="4894263"/>
          <p14:tracePt t="25289" x="3195638" y="4894263"/>
          <p14:tracePt t="25295" x="3067050" y="4894263"/>
          <p14:tracePt t="25305" x="2949575" y="4894263"/>
          <p14:tracePt t="25311" x="2820988" y="4894263"/>
          <p14:tracePt t="25322" x="2727325" y="4894263"/>
          <p14:tracePt t="25327" x="2625725" y="4894263"/>
          <p14:tracePt t="25338" x="2524125" y="4911725"/>
          <p14:tracePt t="25343" x="2455863" y="4929188"/>
          <p14:tracePt t="25351" x="2397125" y="4929188"/>
          <p14:tracePt t="25359" x="2362200" y="4929188"/>
          <p14:tracePt t="25367" x="2336800" y="4937125"/>
          <p14:tracePt t="25407" x="2328863" y="4946650"/>
          <p14:tracePt t="25423" x="2319338" y="4954588"/>
          <p14:tracePt t="25431" x="2319338" y="4962525"/>
          <p14:tracePt t="25439" x="2303463" y="4979988"/>
          <p14:tracePt t="25447" x="2293938" y="4997450"/>
          <p14:tracePt t="25456" x="2278063" y="5013325"/>
          <p14:tracePt t="25463" x="2252663" y="5038725"/>
          <p14:tracePt t="25472" x="2235200" y="5056188"/>
          <p14:tracePt t="25479" x="2209800" y="5081588"/>
          <p14:tracePt t="25489" x="2184400" y="5099050"/>
          <p14:tracePt t="25495" x="2174875" y="5106988"/>
          <p14:tracePt t="25505" x="2141538" y="5132388"/>
          <p14:tracePt t="25511" x="2133600" y="5141913"/>
          <p14:tracePt t="25522" x="2098675" y="5149850"/>
          <p14:tracePt t="25527" x="2082800" y="5175250"/>
          <p14:tracePt t="25538" x="2055813" y="5200650"/>
          <p14:tracePt t="25543" x="2047875" y="5208588"/>
          <p14:tracePt t="25554" x="2022475" y="5243513"/>
          <p14:tracePt t="25559" x="2014538" y="5268913"/>
          <p14:tracePt t="25567" x="1989138" y="5302250"/>
          <p14:tracePt t="25575" x="1963738" y="5345113"/>
          <p14:tracePt t="25583" x="1946275" y="5387975"/>
          <p14:tracePt t="25591" x="1903413" y="5430838"/>
          <p14:tracePt t="25599" x="1870075" y="5464175"/>
          <p14:tracePt t="25607" x="1844675" y="5481638"/>
          <p14:tracePt t="25615" x="1819275" y="5507038"/>
          <p14:tracePt t="25623" x="1793875" y="5524500"/>
          <p14:tracePt t="25631" x="1766888" y="5532438"/>
          <p14:tracePt t="25639" x="1758950" y="5549900"/>
          <p14:tracePt t="25647" x="1751013" y="5549900"/>
          <p14:tracePt t="25656" x="1741488" y="5549900"/>
          <p14:tracePt t="25784" x="1733550" y="5549900"/>
          <p14:tracePt t="25807" x="1733550" y="5540375"/>
          <p14:tracePt t="25815" x="1741488" y="5524500"/>
          <p14:tracePt t="25823" x="1751013" y="5524500"/>
          <p14:tracePt t="25831" x="1758950" y="5507038"/>
          <p14:tracePt t="25839" x="1809750" y="5489575"/>
          <p14:tracePt t="25847" x="1809750" y="5481638"/>
          <p14:tracePt t="25856" x="1844675" y="5472113"/>
          <p14:tracePt t="25863" x="1878013" y="5472113"/>
          <p14:tracePt t="25872" x="1928813" y="5456238"/>
          <p14:tracePt t="25879" x="1989138" y="5456238"/>
          <p14:tracePt t="25889" x="2047875" y="5456238"/>
          <p14:tracePt t="25895" x="2098675" y="5456238"/>
          <p14:tracePt t="25904" x="2124075" y="5456238"/>
          <p14:tracePt t="25911" x="2149475" y="5456238"/>
          <p14:tracePt t="25927" x="2166938" y="5456238"/>
          <p14:tracePt t="25938" x="2184400" y="5456238"/>
          <p14:tracePt t="25943" x="2192338" y="5456238"/>
          <p14:tracePt t="25954" x="2217738" y="5456238"/>
          <p14:tracePt t="25959" x="2227263" y="5456238"/>
          <p14:tracePt t="25967" x="2252663" y="5456238"/>
          <p14:tracePt t="25975" x="2268538" y="5446713"/>
          <p14:tracePt t="25991" x="2278063" y="5438775"/>
          <p14:tracePt t="25999" x="2286000" y="5438775"/>
          <p14:tracePt t="26007" x="2293938" y="5438775"/>
          <p14:tracePt t="26015" x="2303463" y="5430838"/>
          <p14:tracePt t="26023" x="2319338" y="5430838"/>
          <p14:tracePt t="26039" x="2328863" y="5430838"/>
          <p14:tracePt t="26047" x="2336800" y="5430838"/>
          <p14:tracePt t="26056" x="2362200" y="5430838"/>
          <p14:tracePt t="26063" x="2371725" y="5430838"/>
          <p14:tracePt t="26072" x="2397125" y="5430838"/>
          <p14:tracePt t="26079" x="2405063" y="5430838"/>
          <p14:tracePt t="26089" x="2422525" y="5430838"/>
          <p14:tracePt t="26095" x="2438400" y="5430838"/>
          <p14:tracePt t="26105" x="2447925" y="5430838"/>
          <p14:tracePt t="26111" x="2463800" y="5430838"/>
          <p14:tracePt t="26122" x="2481263" y="5430838"/>
          <p14:tracePt t="26127" x="2489200" y="5430838"/>
          <p14:tracePt t="26239" x="2516188" y="5405438"/>
          <p14:tracePt t="26247" x="2524125" y="5405438"/>
          <p14:tracePt t="26255" x="2532063" y="5387975"/>
          <p14:tracePt t="26263" x="2541588" y="5370513"/>
          <p14:tracePt t="26272" x="2557463" y="5362575"/>
          <p14:tracePt t="26279" x="2566988" y="5353050"/>
          <p14:tracePt t="26289" x="2566988" y="5345113"/>
          <p14:tracePt t="26375" x="2574925" y="5337175"/>
          <p14:tracePt t="26415" x="2582863" y="5337175"/>
          <p14:tracePt t="26431" x="2592388" y="5327650"/>
          <p14:tracePt t="26439" x="2600325" y="5319713"/>
          <p14:tracePt t="26455" x="2633663" y="5302250"/>
          <p14:tracePt t="26463" x="2660650" y="5294313"/>
          <p14:tracePt t="26472" x="2686050" y="5294313"/>
          <p14:tracePt t="26479" x="2701925" y="5286375"/>
          <p14:tracePt t="26489" x="2719388" y="5286375"/>
          <p14:tracePt t="26495" x="2727325" y="5286375"/>
          <p14:tracePt t="26511" x="2744788" y="5286375"/>
          <p14:tracePt t="26522" x="2752725" y="5286375"/>
          <p14:tracePt t="26527" x="2787650" y="5286375"/>
          <p14:tracePt t="26537" x="2820988" y="5268913"/>
          <p14:tracePt t="26543" x="2863850" y="5268913"/>
          <p14:tracePt t="26555" x="2889250" y="5268913"/>
          <p14:tracePt t="26559" x="2914650" y="5268913"/>
          <p14:tracePt t="26567" x="2922588" y="5268913"/>
          <p14:tracePt t="26575" x="2940050" y="5268913"/>
          <p14:tracePt t="26583" x="2965450" y="5268913"/>
          <p14:tracePt t="26591" x="2974975" y="5268913"/>
          <p14:tracePt t="26599" x="2982913" y="5268913"/>
          <p14:tracePt t="26607" x="2990850" y="5268913"/>
          <p14:tracePt t="26623" x="3000375" y="5268913"/>
          <p14:tracePt t="26631" x="3008313" y="5268913"/>
          <p14:tracePt t="26639" x="3016250" y="5268913"/>
          <p14:tracePt t="26647" x="3041650" y="5268913"/>
          <p14:tracePt t="26655" x="3051175" y="5268913"/>
          <p14:tracePt t="26663" x="3076575" y="5268913"/>
          <p14:tracePt t="26672" x="3084513" y="5268913"/>
          <p14:tracePt t="26679" x="3094038" y="5260975"/>
          <p14:tracePt t="26705" x="3109913" y="5251450"/>
          <p14:tracePt t="26711" x="3119438" y="5251450"/>
          <p14:tracePt t="26727" x="3144838" y="5251450"/>
          <p14:tracePt t="26738" x="3160713" y="5251450"/>
          <p14:tracePt t="26743" x="3195638" y="5251450"/>
          <p14:tracePt t="26755" x="3263900" y="5251450"/>
          <p14:tracePt t="26759" x="3348038" y="5251450"/>
          <p14:tracePt t="26767" x="3433763" y="5251450"/>
          <p14:tracePt t="26775" x="3492500" y="5251450"/>
          <p14:tracePt t="26783" x="3535363" y="5251450"/>
          <p14:tracePt t="26791" x="3594100" y="5251450"/>
          <p14:tracePt t="26799" x="3636963" y="5251450"/>
          <p14:tracePt t="26807" x="3687763" y="5251450"/>
          <p14:tracePt t="26815" x="3763963" y="5251450"/>
          <p14:tracePt t="26823" x="3824288" y="5251450"/>
          <p14:tracePt t="26831" x="3875088" y="5251450"/>
          <p14:tracePt t="26839" x="3960813" y="5251450"/>
          <p14:tracePt t="26847" x="4019550" y="5251450"/>
          <p14:tracePt t="26855" x="4062413" y="5251450"/>
          <p14:tracePt t="26863" x="4113213" y="5251450"/>
          <p14:tracePt t="26872" x="4156075" y="5251450"/>
          <p14:tracePt t="26879" x="4197350" y="5251450"/>
          <p14:tracePt t="26889" x="4232275" y="5251450"/>
          <p14:tracePt t="26895" x="4249738" y="5251450"/>
          <p14:tracePt t="26905" x="4275138" y="5251450"/>
          <p14:tracePt t="26911" x="4308475" y="5251450"/>
          <p14:tracePt t="26922" x="4316413" y="5251450"/>
          <p14:tracePt t="26927" x="4359275" y="5251450"/>
          <p14:tracePt t="26938" x="4402138" y="5251450"/>
          <p14:tracePt t="26943" x="4460875" y="5251450"/>
          <p14:tracePt t="26954" x="4521200" y="5251450"/>
          <p14:tracePt t="26959" x="4579938" y="5260975"/>
          <p14:tracePt t="26967" x="4640263" y="5260975"/>
          <p14:tracePt t="26975" x="4683125" y="5276850"/>
          <p14:tracePt t="26983" x="4733925" y="5286375"/>
          <p14:tracePt t="26991" x="4775200" y="5286375"/>
          <p14:tracePt t="26999" x="4818063" y="5294313"/>
          <p14:tracePt t="27007" x="4886325" y="5311775"/>
          <p14:tracePt t="27024" x="4911725" y="5319713"/>
          <p14:tracePt t="27039" x="4937125" y="5327650"/>
          <p14:tracePt t="27048" x="4946650" y="5327650"/>
          <p14:tracePt t="27055" x="4954588" y="5327650"/>
          <p14:tracePt t="27079" x="4954588" y="5337175"/>
          <p14:tracePt t="27592" x="4962525" y="5337175"/>
          <p14:tracePt t="27600" x="4972050" y="5337175"/>
          <p14:tracePt t="27616" x="4987925" y="5337175"/>
          <p14:tracePt t="27663" x="5005388" y="5337175"/>
          <p14:tracePt t="27848" x="5005388" y="5319713"/>
          <p14:tracePt t="27855" x="5013325" y="5311775"/>
          <p14:tracePt t="27960" x="5013325" y="5294313"/>
          <p14:tracePt t="28031" x="5013325" y="5286375"/>
          <p14:tracePt t="28055" x="5022850" y="5286375"/>
          <p14:tracePt t="28104" x="5030788" y="5276850"/>
          <p14:tracePt t="28144" x="5030788" y="5260975"/>
          <p14:tracePt t="28175" x="5030788" y="5251450"/>
          <p14:tracePt t="28191" x="5030788" y="5243513"/>
          <p14:tracePt t="28216" x="5038725" y="5235575"/>
          <p14:tracePt t="28417" x="5056188" y="5218113"/>
          <p14:tracePt t="28424" x="5064125" y="5218113"/>
          <p14:tracePt t="28433" x="5091113" y="5218113"/>
          <p14:tracePt t="28442" x="5124450" y="5218113"/>
          <p14:tracePt t="28452" x="5167313" y="5218113"/>
          <p14:tracePt t="28458" x="5192713" y="5218113"/>
          <p14:tracePt t="28464" x="5251450" y="5218113"/>
          <p14:tracePt t="28472" x="5294313" y="5218113"/>
          <p14:tracePt t="28479" x="5337175" y="5218113"/>
          <p14:tracePt t="28489" x="5380038" y="5218113"/>
          <p14:tracePt t="28495" x="5430838" y="5226050"/>
          <p14:tracePt t="28505" x="5464175" y="5226050"/>
          <p14:tracePt t="28511" x="5507038" y="5235575"/>
          <p14:tracePt t="28522" x="5514975" y="5235575"/>
          <p14:tracePt t="28527" x="5549900" y="5235575"/>
          <p14:tracePt t="28537" x="5583238" y="5243513"/>
          <p14:tracePt t="28543" x="5616575" y="5243513"/>
          <p14:tracePt t="28554" x="5634038" y="5243513"/>
          <p14:tracePt t="28559" x="5659438" y="5260975"/>
          <p14:tracePt t="28571" x="5668963" y="5260975"/>
          <p14:tracePt t="28583" x="5684838" y="5260975"/>
          <p14:tracePt t="28599" x="5694363" y="5260975"/>
          <p14:tracePt t="28623" x="5702300" y="5268913"/>
          <p14:tracePt t="28631" x="5727700" y="5268913"/>
          <p14:tracePt t="28647" x="5735638" y="5276850"/>
          <p14:tracePt t="28655" x="5745163" y="5276850"/>
          <p14:tracePt t="28663" x="5761038" y="5276850"/>
          <p14:tracePt t="28672" x="5770563" y="5276850"/>
          <p14:tracePt t="28679" x="5778500" y="5276850"/>
          <p14:tracePt t="28688" x="5788025" y="5276850"/>
          <p14:tracePt t="28695" x="5795963" y="5276850"/>
          <p14:tracePt t="28711" x="5813425" y="5276850"/>
          <p14:tracePt t="28722" x="5821363" y="5276850"/>
          <p14:tracePt t="28738" x="5829300" y="5276850"/>
          <p14:tracePt t="28743" x="5846763" y="5286375"/>
          <p14:tracePt t="28754" x="5854700" y="5286375"/>
          <p14:tracePt t="28759" x="5880100" y="5294313"/>
          <p14:tracePt t="28770" x="5915025" y="5302250"/>
          <p14:tracePt t="28775" x="5940425" y="5311775"/>
          <p14:tracePt t="28783" x="5957888" y="5319713"/>
          <p14:tracePt t="28791" x="5973763" y="5319713"/>
          <p14:tracePt t="28800" x="6016625" y="5337175"/>
          <p14:tracePt t="28807" x="6042025" y="5337175"/>
          <p14:tracePt t="28815" x="6059488" y="5345113"/>
          <p14:tracePt t="28823" x="6084888" y="5345113"/>
          <p14:tracePt t="28831" x="6118225" y="5345113"/>
          <p14:tracePt t="28840" x="6135688" y="5353050"/>
          <p14:tracePt t="28847" x="6153150" y="5353050"/>
          <p14:tracePt t="28855" x="6178550" y="5353050"/>
          <p14:tracePt t="28863" x="6211888" y="5362575"/>
          <p14:tracePt t="28872" x="6246813" y="5380038"/>
          <p14:tracePt t="28879" x="6280150" y="5380038"/>
          <p14:tracePt t="28888" x="6305550" y="5387975"/>
          <p14:tracePt t="28895" x="6330950" y="5395913"/>
          <p14:tracePt t="28905" x="6356350" y="5395913"/>
          <p14:tracePt t="28911" x="6399213" y="5395913"/>
          <p14:tracePt t="28921" x="6424613" y="5395913"/>
          <p14:tracePt t="28927" x="6450013" y="5395913"/>
          <p14:tracePt t="28937" x="6475413" y="5405438"/>
          <p14:tracePt t="28943" x="6500813" y="5405438"/>
          <p14:tracePt t="28954" x="6543675" y="5421313"/>
          <p14:tracePt t="28959" x="6561138" y="5421313"/>
          <p14:tracePt t="28970" x="6577013" y="5421313"/>
          <p14:tracePt t="28975" x="6611938" y="5430838"/>
          <p14:tracePt t="28983" x="6637338" y="5430838"/>
          <p14:tracePt t="28991" x="6654800" y="5430838"/>
          <p14:tracePt t="29007" x="6680200" y="5430838"/>
          <p14:tracePt t="29023" x="6705600" y="5430838"/>
          <p14:tracePt t="29039" x="6721475" y="5430838"/>
          <p14:tracePt t="29047" x="6738938" y="5430838"/>
          <p14:tracePt t="29063" x="6756400" y="5430838"/>
          <p14:tracePt t="29072" x="6764338" y="5430838"/>
          <p14:tracePt t="29079" x="6772275" y="5430838"/>
          <p14:tracePt t="29088" x="6789738" y="5430838"/>
          <p14:tracePt t="29095" x="6799263" y="5430838"/>
          <p14:tracePt t="29105" x="6815138" y="5430838"/>
          <p14:tracePt t="29111" x="6832600" y="5430838"/>
          <p14:tracePt t="29121" x="6850063" y="5430838"/>
          <p14:tracePt t="29127" x="6858000" y="5430838"/>
          <p14:tracePt t="29137" x="6875463" y="5430838"/>
          <p14:tracePt t="29143" x="6883400" y="5430838"/>
          <p14:tracePt t="29154" x="6891338" y="5430838"/>
          <p14:tracePt t="29159" x="6900863" y="5430838"/>
          <p14:tracePt t="29171" x="6908800" y="5430838"/>
          <p14:tracePt t="29175" x="6916738" y="5430838"/>
          <p14:tracePt t="29263" x="6926263" y="5430838"/>
          <p14:tracePt t="29640" x="6934200" y="5430838"/>
          <p14:tracePt t="29735" x="6934200" y="5421313"/>
          <p14:tracePt t="29744" x="6943725" y="5421313"/>
          <p14:tracePt t="29752" x="6959600" y="5421313"/>
          <p14:tracePt t="29759" x="6969125" y="5421313"/>
          <p14:tracePt t="29771" x="6977063" y="5421313"/>
          <p14:tracePt t="29775" x="6985000" y="5421313"/>
          <p14:tracePt t="29791" x="6994525" y="5421313"/>
          <p14:tracePt t="29799" x="7002463" y="5413375"/>
          <p14:tracePt t="29807" x="7010400" y="5413375"/>
          <p14:tracePt t="29823" x="7035800" y="5413375"/>
          <p14:tracePt t="29831" x="7045325" y="5395913"/>
          <p14:tracePt t="29839" x="7061200" y="5395913"/>
          <p14:tracePt t="29847" x="7078663" y="5395913"/>
          <p14:tracePt t="29855" x="7121525" y="5395913"/>
          <p14:tracePt t="29863" x="7146925" y="5395913"/>
          <p14:tracePt t="29872" x="7180263" y="5387975"/>
          <p14:tracePt t="29879" x="7205663" y="5387975"/>
          <p14:tracePt t="29888" x="7240588" y="5380038"/>
          <p14:tracePt t="29895" x="7265988" y="5380038"/>
          <p14:tracePt t="29905" x="7308850" y="5380038"/>
          <p14:tracePt t="29911" x="7334250" y="5380038"/>
          <p14:tracePt t="29921" x="7359650" y="5380038"/>
          <p14:tracePt t="29927" x="7402513" y="5380038"/>
          <p14:tracePt t="29938" x="7418388" y="5380038"/>
          <p14:tracePt t="29943" x="7443788" y="5380038"/>
          <p14:tracePt t="29954" x="7478713" y="5380038"/>
          <p14:tracePt t="29959" x="7504113" y="5380038"/>
          <p14:tracePt t="29971" x="7512050" y="5380038"/>
          <p14:tracePt t="29975" x="7546975" y="5380038"/>
          <p14:tracePt t="29983" x="7554913" y="5380038"/>
          <p14:tracePt t="29991" x="7580313" y="5380038"/>
          <p14:tracePt t="29999" x="7613650" y="5380038"/>
          <p14:tracePt t="30007" x="7623175" y="5380038"/>
          <p14:tracePt t="30015" x="7648575" y="5380038"/>
          <p14:tracePt t="30023" x="7666038" y="5380038"/>
          <p14:tracePt t="30038" x="7691438" y="5370513"/>
          <p14:tracePt t="30039" x="7699375" y="5370513"/>
          <p14:tracePt t="30047" x="7724775" y="5370513"/>
          <p14:tracePt t="30055" x="7732713" y="5370513"/>
          <p14:tracePt t="30063" x="7742238" y="5370513"/>
          <p14:tracePt t="30071" x="7775575" y="5362575"/>
          <p14:tracePt t="30079" x="7800975" y="5362575"/>
          <p14:tracePt t="30088" x="7818438" y="5362575"/>
          <p14:tracePt t="30095" x="7843838" y="5362575"/>
          <p14:tracePt t="30104" x="7851775" y="5362575"/>
          <p14:tracePt t="30111" x="7869238" y="5362575"/>
          <p14:tracePt t="30121" x="7877175" y="5362575"/>
          <p14:tracePt t="30127" x="7886700" y="5362575"/>
          <p14:tracePt t="30137" x="7902575" y="5362575"/>
          <p14:tracePt t="30143" x="7912100" y="5362575"/>
          <p14:tracePt t="30159" x="7937500" y="5353050"/>
          <p14:tracePt t="30175" x="7954963" y="5353050"/>
          <p14:tracePt t="30183" x="7962900" y="5353050"/>
          <p14:tracePt t="30191" x="7980363" y="5353050"/>
          <p14:tracePt t="30199" x="8005763" y="5345113"/>
          <p14:tracePt t="30208" x="8021638" y="5345113"/>
          <p14:tracePt t="30215" x="8056563" y="5337175"/>
          <p14:tracePt t="30223" x="8089900" y="5337175"/>
          <p14:tracePt t="30231" x="8107363" y="5337175"/>
          <p14:tracePt t="30239" x="8132763" y="5327650"/>
          <p14:tracePt t="30247" x="8140700" y="5319713"/>
          <p14:tracePt t="30255" x="8166100" y="5319713"/>
          <p14:tracePt t="30263" x="8175625" y="5311775"/>
          <p14:tracePt t="30271" x="8201025" y="5311775"/>
          <p14:tracePt t="30279" x="8218488" y="5311775"/>
          <p14:tracePt t="30288" x="8226425" y="5311775"/>
          <p14:tracePt t="30295" x="8243888" y="5311775"/>
          <p14:tracePt t="30311" x="8251825" y="5311775"/>
          <p14:tracePt t="30327" x="8259763" y="5311775"/>
          <p14:tracePt t="30855" x="8269288" y="5302250"/>
          <p14:tracePt t="30863" x="8277225" y="5294313"/>
          <p14:tracePt t="30887" x="8285163" y="5286375"/>
          <p14:tracePt t="30895" x="8294688" y="5286375"/>
          <p14:tracePt t="30904" x="8302625" y="5276850"/>
          <p14:tracePt t="30921" x="8328025" y="5268913"/>
          <p14:tracePt t="30927" x="8353425" y="5251450"/>
          <p14:tracePt t="30937" x="8362950" y="5243513"/>
          <p14:tracePt t="30943" x="8370888" y="5243513"/>
          <p14:tracePt t="30954" x="8388350" y="5235575"/>
          <p14:tracePt t="30959" x="8413750" y="5235575"/>
          <p14:tracePt t="30975" x="8421688" y="5218113"/>
          <p14:tracePt t="30991" x="8439150" y="5208588"/>
          <p14:tracePt t="31007" x="8447088" y="5200650"/>
          <p14:tracePt t="31167" x="8455025" y="5200650"/>
          <p14:tracePt t="31185" x="8455025" y="5192713"/>
          <p14:tracePt t="31191" x="8447088" y="5183188"/>
          <p14:tracePt t="31199" x="8439150" y="5175250"/>
          <p14:tracePt t="31207" x="8429625" y="5175250"/>
          <p14:tracePt t="31215" x="8421688" y="5175250"/>
          <p14:tracePt t="31223" x="8404225" y="5175250"/>
          <p14:tracePt t="31231" x="8388350" y="5167313"/>
          <p14:tracePt t="31239" x="8378825" y="5167313"/>
          <p14:tracePt t="31247" x="8362950" y="5167313"/>
          <p14:tracePt t="31255" x="8320088" y="5167313"/>
          <p14:tracePt t="31263" x="8259763" y="5167313"/>
          <p14:tracePt t="31271" x="8201025" y="5183188"/>
          <p14:tracePt t="31279" x="8140700" y="5192713"/>
          <p14:tracePt t="31287" x="8021638" y="5235575"/>
          <p14:tracePt t="31295" x="7920038" y="5235575"/>
          <p14:tracePt t="31305" x="7818438" y="5260975"/>
          <p14:tracePt t="31311" x="7750175" y="5268913"/>
          <p14:tracePt t="31321" x="7656513" y="5294313"/>
          <p14:tracePt t="31327" x="7597775" y="5302250"/>
          <p14:tracePt t="31337" x="7512050" y="5311775"/>
          <p14:tracePt t="31343" x="7427913" y="5327650"/>
          <p14:tracePt t="31353" x="7308850" y="5345113"/>
          <p14:tracePt t="31359" x="7197725" y="5362575"/>
          <p14:tracePt t="31370" x="7053263" y="5362575"/>
          <p14:tracePt t="31375" x="6916738" y="5362575"/>
          <p14:tracePt t="31387" x="6746875" y="5362575"/>
          <p14:tracePt t="31391" x="6569075" y="5362575"/>
          <p14:tracePt t="31399" x="6365875" y="5362575"/>
          <p14:tracePt t="31407" x="6135688" y="5362575"/>
          <p14:tracePt t="31415" x="5897563" y="5362575"/>
          <p14:tracePt t="31423" x="5651500" y="5387975"/>
          <p14:tracePt t="31431" x="5294313" y="5446713"/>
          <p14:tracePt t="31439" x="4987925" y="5481638"/>
          <p14:tracePt t="31447" x="4716463" y="5524500"/>
          <p14:tracePt t="31455" x="4410075" y="5557838"/>
          <p14:tracePt t="31463" x="4249738" y="5583238"/>
          <p14:tracePt t="31471" x="4027488" y="5616575"/>
          <p14:tracePt t="31479" x="3832225" y="5659438"/>
          <p14:tracePt t="31487" x="3636963" y="5702300"/>
          <p14:tracePt t="31495" x="3467100" y="5735638"/>
          <p14:tracePt t="31504" x="3279775" y="5770563"/>
          <p14:tracePt t="31511" x="3084513" y="5795963"/>
          <p14:tracePt t="31520" x="2897188" y="5821363"/>
          <p14:tracePt t="31527" x="2719388" y="5821363"/>
          <p14:tracePt t="31537" x="2582863" y="5821363"/>
          <p14:tracePt t="31543" x="2455863" y="5821363"/>
          <p14:tracePt t="31554" x="2311400" y="5821363"/>
          <p14:tracePt t="31559" x="2200275" y="5821363"/>
          <p14:tracePt t="31570" x="2098675" y="5821363"/>
          <p14:tracePt t="31575" x="1989138" y="5821363"/>
          <p14:tracePt t="31587" x="1878013" y="5821363"/>
          <p14:tracePt t="31591" x="1793875" y="5821363"/>
          <p14:tracePt t="31599" x="1708150" y="5821363"/>
          <p14:tracePt t="31607" x="1649413" y="5821363"/>
          <p14:tracePt t="31615" x="1614488" y="5821363"/>
          <p14:tracePt t="31623" x="1606550" y="5821363"/>
          <p14:tracePt t="31631" x="1589088" y="5821363"/>
          <p14:tracePt t="31639" x="1581150" y="5821363"/>
          <p14:tracePt t="31663" x="1571625" y="5821363"/>
          <p14:tracePt t="31679" x="1555750" y="5821363"/>
          <p14:tracePt t="31991" x="1581150" y="5829300"/>
          <p14:tracePt t="31999" x="1606550" y="5829300"/>
          <p14:tracePt t="32007" x="1622425" y="5829300"/>
          <p14:tracePt t="32015" x="1639888" y="5829300"/>
          <p14:tracePt t="32023" x="1649413" y="5829300"/>
          <p14:tracePt t="32038" x="1674813" y="5829300"/>
          <p14:tracePt t="32039" x="1690688" y="5829300"/>
          <p14:tracePt t="32047" x="1725613" y="5829300"/>
          <p14:tracePt t="32055" x="1766888" y="5829300"/>
          <p14:tracePt t="32063" x="1793875" y="5829300"/>
          <p14:tracePt t="32071" x="1852613" y="5829300"/>
          <p14:tracePt t="32079" x="1903413" y="5829300"/>
          <p14:tracePt t="32087" x="1954213" y="5829300"/>
          <p14:tracePt t="32095" x="2005013" y="5829300"/>
          <p14:tracePt t="32104" x="2090738" y="5829300"/>
          <p14:tracePt t="32111" x="2149475" y="5829300"/>
          <p14:tracePt t="32121" x="2209800" y="5829300"/>
          <p14:tracePt t="32127" x="2278063" y="5829300"/>
          <p14:tracePt t="32137" x="2328863" y="5829300"/>
          <p14:tracePt t="32143" x="2344738" y="5829300"/>
          <p14:tracePt t="32154" x="2387600" y="5829300"/>
          <p14:tracePt t="32159" x="2413000" y="5829300"/>
          <p14:tracePt t="32170" x="2447925" y="5829300"/>
          <p14:tracePt t="32175" x="2455863" y="5829300"/>
          <p14:tracePt t="32186" x="2481263" y="5829300"/>
          <p14:tracePt t="32191" x="2489200" y="5829300"/>
          <p14:tracePt t="32223" x="2498725" y="5829300"/>
          <p14:tracePt t="32255" x="2506663" y="5829300"/>
          <p14:tracePt t="32271" x="2506663" y="5838825"/>
          <p14:tracePt t="32279" x="2516188" y="5838825"/>
          <p14:tracePt t="32287" x="2524125" y="5846763"/>
          <p14:tracePt t="32303" x="2532063" y="5854700"/>
          <p14:tracePt t="32336" x="2549525" y="5854700"/>
          <p14:tracePt t="32543" x="2566988" y="5854700"/>
          <p14:tracePt t="32554" x="2582863" y="5854700"/>
          <p14:tracePt t="32559" x="2600325" y="5854700"/>
          <p14:tracePt t="32567" x="2617788" y="5854700"/>
          <p14:tracePt t="32575" x="2660650" y="5854700"/>
          <p14:tracePt t="32586" x="2719388" y="5829300"/>
          <p14:tracePt t="32591" x="2762250" y="5821363"/>
          <p14:tracePt t="32599" x="2813050" y="5788025"/>
          <p14:tracePt t="32607" x="2871788" y="5778500"/>
          <p14:tracePt t="32615" x="2940050" y="5761038"/>
          <p14:tracePt t="32623" x="3051175" y="5735638"/>
          <p14:tracePt t="32631" x="3135313" y="5735638"/>
          <p14:tracePt t="32639" x="3263900" y="5735638"/>
          <p14:tracePt t="32647" x="3390900" y="5735638"/>
          <p14:tracePt t="32655" x="3502025" y="5735638"/>
          <p14:tracePt t="32663" x="3619500" y="5788025"/>
          <p14:tracePt t="32671" x="3705225" y="5803900"/>
          <p14:tracePt t="32679" x="3773488" y="5846763"/>
          <p14:tracePt t="32687" x="3798888" y="5854700"/>
          <p14:tracePt t="32695" x="3832225" y="5880100"/>
          <p14:tracePt t="32704" x="3849688" y="5897563"/>
          <p14:tracePt t="32720" x="3857625" y="5922963"/>
          <p14:tracePt t="32727" x="3857625" y="5932488"/>
          <p14:tracePt t="32736" x="3857625" y="5957888"/>
          <p14:tracePt t="32743" x="3857625" y="5965825"/>
          <p14:tracePt t="32752" x="3857625" y="5983288"/>
          <p14:tracePt t="32759" x="3857625" y="5991225"/>
          <p14:tracePt t="32770" x="3857625" y="5999163"/>
          <p14:tracePt t="33447" x="3857625" y="5973763"/>
          <p14:tracePt t="33455" x="3892550" y="5922963"/>
          <p14:tracePt t="33463" x="3900488" y="5872163"/>
          <p14:tracePt t="33471" x="3917950" y="5854700"/>
          <p14:tracePt t="33479" x="3951288" y="5803900"/>
          <p14:tracePt t="33487" x="3976688" y="5753100"/>
          <p14:tracePt t="33495" x="4011613" y="5719763"/>
          <p14:tracePt t="33504" x="4019550" y="5702300"/>
          <p14:tracePt t="33511" x="4044950" y="5684838"/>
          <p14:tracePt t="33520" x="4070350" y="5676900"/>
          <p14:tracePt t="33527" x="4095750" y="5668963"/>
          <p14:tracePt t="33537" x="4105275" y="5668963"/>
          <p14:tracePt t="33543" x="4130675" y="5668963"/>
          <p14:tracePt t="33553" x="4146550" y="5651500"/>
          <p14:tracePt t="33560" x="4156075" y="5651500"/>
          <p14:tracePt t="33569" x="4171950" y="5651500"/>
          <p14:tracePt t="33575" x="4206875" y="5651500"/>
          <p14:tracePt t="33587" x="4214813" y="5651500"/>
          <p14:tracePt t="33591" x="4240213" y="5651500"/>
          <p14:tracePt t="33599" x="4265613" y="5651500"/>
          <p14:tracePt t="33607" x="4275138" y="5651500"/>
          <p14:tracePt t="33615" x="4291013" y="5651500"/>
          <p14:tracePt t="33623" x="4300538" y="5651500"/>
          <p14:tracePt t="33631" x="4316413" y="5651500"/>
          <p14:tracePt t="33639" x="4325938" y="5651500"/>
          <p14:tracePt t="33647" x="4325938" y="5659438"/>
          <p14:tracePt t="33655" x="4341813" y="5676900"/>
          <p14:tracePt t="33663" x="4368800" y="5684838"/>
          <p14:tracePt t="33671" x="4376738" y="5710238"/>
          <p14:tracePt t="33679" x="4394200" y="5745163"/>
          <p14:tracePt t="33687" x="4402138" y="5795963"/>
          <p14:tracePt t="33695" x="4410075" y="5854700"/>
          <p14:tracePt t="33704" x="4419600" y="5897563"/>
          <p14:tracePt t="33711" x="4419600" y="5940425"/>
          <p14:tracePt t="33720" x="4419600" y="5973763"/>
          <p14:tracePt t="33727" x="4435475" y="5999163"/>
          <p14:tracePt t="33737" x="4435475" y="6016625"/>
          <p14:tracePt t="33743" x="4435475" y="6034088"/>
          <p14:tracePt t="33847" x="4445000" y="5973763"/>
          <p14:tracePt t="33855" x="4486275" y="5922963"/>
          <p14:tracePt t="33863" x="4538663" y="5880100"/>
          <p14:tracePt t="33871" x="4572000" y="5846763"/>
          <p14:tracePt t="33879" x="4640263" y="5795963"/>
          <p14:tracePt t="33887" x="4716463" y="5761038"/>
          <p14:tracePt t="33895" x="4810125" y="5710238"/>
          <p14:tracePt t="33904" x="4911725" y="5676900"/>
          <p14:tracePt t="33912" x="4997450" y="5641975"/>
          <p14:tracePt t="33920" x="5106988" y="5641975"/>
          <p14:tracePt t="33927" x="5200650" y="5634038"/>
          <p14:tracePt t="33937" x="5268913" y="5634038"/>
          <p14:tracePt t="33943" x="5345113" y="5634038"/>
          <p14:tracePt t="33953" x="5395913" y="5634038"/>
          <p14:tracePt t="33959" x="5446713" y="5641975"/>
          <p14:tracePt t="33970" x="5497513" y="5676900"/>
          <p14:tracePt t="33976" x="5524500" y="5702300"/>
          <p14:tracePt t="33986" x="5540375" y="5745163"/>
          <p14:tracePt t="33991" x="5557838" y="5795963"/>
          <p14:tracePt t="34003" x="5591175" y="5854700"/>
          <p14:tracePt t="34007" x="5600700" y="5948363"/>
          <p14:tracePt t="34015" x="5608638" y="6008688"/>
          <p14:tracePt t="34023" x="5626100" y="6067425"/>
          <p14:tracePt t="34037" x="5626100" y="6092825"/>
          <p14:tracePt t="34039" x="5626100" y="6118225"/>
          <p14:tracePt t="34047" x="5626100" y="6127750"/>
          <p14:tracePt t="34055" x="5626100" y="6135688"/>
          <p14:tracePt t="34135" x="5626100" y="6092825"/>
          <p14:tracePt t="34143" x="5668963" y="6016625"/>
          <p14:tracePt t="34153" x="5710238" y="5932488"/>
          <p14:tracePt t="34159" x="5745163" y="5864225"/>
          <p14:tracePt t="34170" x="5778500" y="5829300"/>
          <p14:tracePt t="34175" x="5829300" y="5788025"/>
          <p14:tracePt t="34185" x="5905500" y="5753100"/>
          <p14:tracePt t="34191" x="5957888" y="5727700"/>
          <p14:tracePt t="34203" x="6016625" y="5719763"/>
          <p14:tracePt t="34207" x="6076950" y="5702300"/>
          <p14:tracePt t="34215" x="6143625" y="5702300"/>
          <p14:tracePt t="34224" x="6203950" y="5702300"/>
          <p14:tracePt t="34232" x="6246813" y="5702300"/>
          <p14:tracePt t="34239" x="6305550" y="5702300"/>
          <p14:tracePt t="34247" x="6338888" y="5702300"/>
          <p14:tracePt t="34255" x="6381750" y="5702300"/>
          <p14:tracePt t="34263" x="6407150" y="5727700"/>
          <p14:tracePt t="34271" x="6432550" y="5753100"/>
          <p14:tracePt t="34279" x="6450013" y="5770563"/>
          <p14:tracePt t="34287" x="6475413" y="5813425"/>
          <p14:tracePt t="34295" x="6492875" y="5864225"/>
          <p14:tracePt t="34303" x="6492875" y="5889625"/>
          <p14:tracePt t="34311" x="6518275" y="5922963"/>
          <p14:tracePt t="34320" x="6518275" y="5932488"/>
          <p14:tracePt t="34327" x="6526213" y="5957888"/>
          <p14:tracePt t="34336" x="6526213" y="5965825"/>
          <p14:tracePt t="34343" x="6526213" y="5973763"/>
          <p14:tracePt t="34353" x="6535738" y="5983288"/>
          <p14:tracePt t="35240" x="6535738" y="5991225"/>
          <p14:tracePt t="35248" x="6535738" y="5999163"/>
          <p14:tracePt t="35256" x="6526213" y="5999163"/>
          <p14:tracePt t="35264" x="6500813" y="6016625"/>
          <p14:tracePt t="35272" x="6475413" y="6016625"/>
          <p14:tracePt t="35279" x="6450013" y="6034088"/>
          <p14:tracePt t="35295" x="6442075" y="6034088"/>
          <p14:tracePt t="35303" x="6416675" y="6042025"/>
          <p14:tracePt t="35320" x="6407150" y="6042025"/>
          <p14:tracePt t="35327" x="6399213" y="6042025"/>
          <p14:tracePt t="35336" x="6391275" y="6042025"/>
          <p14:tracePt t="35343" x="6373813" y="6042025"/>
          <p14:tracePt t="35353" x="6348413" y="6042025"/>
          <p14:tracePt t="35369" x="6330950" y="6042025"/>
          <p14:tracePt t="35375" x="6297613" y="6042025"/>
          <p14:tracePt t="35386" x="6254750" y="6042025"/>
          <p14:tracePt t="35391" x="6221413" y="6034088"/>
          <p14:tracePt t="35403" x="6211888" y="6024563"/>
          <p14:tracePt t="35407" x="6186488" y="6016625"/>
          <p14:tracePt t="35415" x="6169025" y="6008688"/>
          <p14:tracePt t="35431" x="6161088" y="5999163"/>
          <p14:tracePt t="35439" x="6143625" y="5991225"/>
          <p14:tracePt t="35447" x="6143625" y="5983288"/>
          <p14:tracePt t="35463" x="6135688" y="5965825"/>
          <p14:tracePt t="35471" x="6135688" y="5940425"/>
          <p14:tracePt t="35479" x="6135688" y="5932488"/>
          <p14:tracePt t="35487" x="6135688" y="5905500"/>
          <p14:tracePt t="35495" x="6135688" y="5880100"/>
          <p14:tracePt t="35503" x="6135688" y="5854700"/>
          <p14:tracePt t="35511" x="6135688" y="5821363"/>
          <p14:tracePt t="35520" x="6135688" y="5795963"/>
          <p14:tracePt t="35527" x="6135688" y="5778500"/>
          <p14:tracePt t="35537" x="6135688" y="5770563"/>
          <p14:tracePt t="35543" x="6135688" y="5745163"/>
          <p14:tracePt t="35554" x="6143625" y="5735638"/>
          <p14:tracePt t="35559" x="6143625" y="5727700"/>
          <p14:tracePt t="35569" x="6161088" y="5710238"/>
          <p14:tracePt t="35575" x="6169025" y="5710238"/>
          <p14:tracePt t="35585" x="6178550" y="5710238"/>
          <p14:tracePt t="35591" x="6186488" y="5710238"/>
          <p14:tracePt t="35603" x="6203950" y="5710238"/>
          <p14:tracePt t="35607" x="6229350" y="5710238"/>
          <p14:tracePt t="35615" x="6262688" y="5710238"/>
          <p14:tracePt t="35623" x="6305550" y="5710238"/>
          <p14:tracePt t="35631" x="6348413" y="5710238"/>
          <p14:tracePt t="35639" x="6381750" y="5719763"/>
          <p14:tracePt t="35647" x="6416675" y="5719763"/>
          <p14:tracePt t="35655" x="6432550" y="5735638"/>
          <p14:tracePt t="35663" x="6450013" y="5735638"/>
          <p14:tracePt t="35671" x="6475413" y="5753100"/>
          <p14:tracePt t="35687" x="6483350" y="5753100"/>
          <p14:tracePt t="35695" x="6492875" y="5761038"/>
          <p14:tracePt t="35704" x="6500813" y="5778500"/>
          <p14:tracePt t="35720" x="6500813" y="5795963"/>
          <p14:tracePt t="35727" x="6510338" y="5821363"/>
          <p14:tracePt t="35752" x="6510338" y="5829300"/>
          <p14:tracePt t="35880" x="6526213" y="5829300"/>
          <p14:tracePt t="35888" x="6551613" y="5829300"/>
          <p14:tracePt t="35896" x="6569075" y="5813425"/>
          <p14:tracePt t="35904" x="6594475" y="5803900"/>
          <p14:tracePt t="35912" x="6627813" y="5795963"/>
          <p14:tracePt t="35921" x="6662738" y="5795963"/>
          <p14:tracePt t="35928" x="6705600" y="5795963"/>
          <p14:tracePt t="35937" x="6746875" y="5778500"/>
          <p14:tracePt t="35943" x="6799263" y="5778500"/>
          <p14:tracePt t="35953" x="6840538" y="5778500"/>
          <p14:tracePt t="35959" x="6883400" y="5778500"/>
          <p14:tracePt t="35969" x="6943725" y="5778500"/>
          <p14:tracePt t="35975" x="7010400" y="5778500"/>
          <p14:tracePt t="35986" x="7078663" y="5778500"/>
          <p14:tracePt t="35991" x="7164388" y="5778500"/>
          <p14:tracePt t="36002" x="7258050" y="5778500"/>
          <p14:tracePt t="36007" x="7342188" y="5795963"/>
          <p14:tracePt t="36015" x="7402513" y="5803900"/>
          <p14:tracePt t="36023" x="7461250" y="5821363"/>
          <p14:tracePt t="36036" x="7486650" y="5821363"/>
          <p14:tracePt t="36039" x="7521575" y="5821363"/>
          <p14:tracePt t="36055" x="7546975" y="5821363"/>
          <p14:tracePt t="36063" x="7554913" y="5821363"/>
          <p14:tracePt t="36071" x="7580313" y="5821363"/>
          <p14:tracePt t="36079" x="7597775" y="5821363"/>
          <p14:tracePt t="36087" x="7631113" y="5821363"/>
          <p14:tracePt t="36095" x="7666038" y="5821363"/>
          <p14:tracePt t="36104" x="7707313" y="5821363"/>
          <p14:tracePt t="36111" x="7742238" y="5821363"/>
          <p14:tracePt t="36120" x="7783513" y="5821363"/>
          <p14:tracePt t="36127" x="7800975" y="5821363"/>
          <p14:tracePt t="36136" x="7826375" y="5821363"/>
          <p14:tracePt t="36143" x="7843838" y="5813425"/>
          <p14:tracePt t="36153" x="7877175" y="5803900"/>
          <p14:tracePt t="36159" x="7912100" y="5778500"/>
          <p14:tracePt t="36169" x="7927975" y="5770563"/>
          <p14:tracePt t="36175" x="7970838" y="5745163"/>
          <p14:tracePt t="36185" x="8005763" y="5727700"/>
          <p14:tracePt t="36191" x="8074025" y="5684838"/>
          <p14:tracePt t="36203" x="8140700" y="5641975"/>
          <p14:tracePt t="36207" x="8175625" y="5626100"/>
          <p14:tracePt t="36215" x="8226425" y="5583238"/>
          <p14:tracePt t="36223" x="8277225" y="5540375"/>
          <p14:tracePt t="36231" x="8302625" y="5514975"/>
          <p14:tracePt t="36247" x="8310563" y="5497513"/>
          <p14:tracePt t="36255" x="8310563" y="5489575"/>
          <p14:tracePt t="36263" x="8320088" y="5481638"/>
          <p14:tracePt t="36271" x="8328025" y="5456238"/>
          <p14:tracePt t="36279" x="8328025" y="5446713"/>
          <p14:tracePt t="36383" x="8328025" y="5438775"/>
          <p14:tracePt t="36391" x="8328025" y="5430838"/>
          <p14:tracePt t="36400" x="8328025" y="5421313"/>
          <p14:tracePt t="36407" x="8320088" y="5413375"/>
          <p14:tracePt t="36419" x="8302625" y="5395913"/>
          <p14:tracePt t="36423" x="8269288" y="5387975"/>
          <p14:tracePt t="36431" x="8218488" y="5362575"/>
          <p14:tracePt t="36439" x="8175625" y="5353050"/>
          <p14:tracePt t="36447" x="8099425" y="5319713"/>
          <p14:tracePt t="36455" x="8005763" y="5286375"/>
          <p14:tracePt t="36463" x="7886700" y="5235575"/>
          <p14:tracePt t="36472" x="7742238" y="5175250"/>
          <p14:tracePt t="36479" x="7521575" y="5081588"/>
          <p14:tracePt t="36487" x="7308850" y="4987925"/>
          <p14:tracePt t="36495" x="7010400" y="4868863"/>
          <p14:tracePt t="36503" x="6713538" y="4741863"/>
          <p14:tracePt t="36511" x="6211888" y="4538663"/>
          <p14:tracePt t="36520" x="5821363" y="4359275"/>
          <p14:tracePt t="36527" x="5380038" y="4181475"/>
          <p14:tracePt t="36536" x="4972050" y="4027488"/>
          <p14:tracePt t="36543" x="4614863" y="3875088"/>
          <p14:tracePt t="36553" x="4240213" y="3781425"/>
          <p14:tracePt t="36559" x="3925888" y="3697288"/>
          <p14:tracePt t="36569" x="3586163" y="3619500"/>
          <p14:tracePt t="36575" x="3254375" y="3568700"/>
          <p14:tracePt t="36585" x="2906713" y="3475038"/>
          <p14:tracePt t="36591" x="2617788" y="3390900"/>
          <p14:tracePt t="36603" x="2371725" y="3263900"/>
          <p14:tracePt t="36607" x="2065338" y="3135313"/>
          <p14:tracePt t="36619" x="1793875" y="3000375"/>
          <p14:tracePt t="36623" x="1597025" y="2914650"/>
          <p14:tracePt t="36631" x="1411288" y="2805113"/>
          <p14:tracePt t="36639" x="1292225" y="2736850"/>
          <p14:tracePt t="36647" x="1206500" y="2676525"/>
          <p14:tracePt t="36655" x="1130300" y="2608263"/>
          <p14:tracePt t="36663" x="1087438" y="2557463"/>
          <p14:tracePt t="36671" x="1036638" y="2481263"/>
          <p14:tracePt t="36679" x="968375" y="2387600"/>
          <p14:tracePt t="36687" x="866775" y="2252663"/>
          <p14:tracePt t="36695" x="755650" y="2098675"/>
          <p14:tracePt t="36703" x="611188" y="1895475"/>
          <p14:tracePt t="36711" x="476250" y="1716088"/>
          <p14:tracePt t="36720" x="339725" y="1512888"/>
          <p14:tracePt t="36727" x="187325" y="1325563"/>
          <p14:tracePt t="36736" x="58738" y="1173163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7E1F202-EEC2-4973-9F7F-9135227158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134"/>
          <a:stretch/>
        </p:blipFill>
        <p:spPr>
          <a:xfrm>
            <a:off x="880853" y="1495425"/>
            <a:ext cx="7382294" cy="4229100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289F0460-8FAB-4BF3-9CE8-542F76D1FC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60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07"/>
    </mc:Choice>
    <mc:Fallback xmlns="">
      <p:transition spd="slow" advTm="22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0" x="195263" y="1231900"/>
          <p14:tracePt t="807" x="331788" y="1282700"/>
          <p14:tracePt t="815" x="466725" y="1292225"/>
          <p14:tracePt t="823" x="603250" y="1317625"/>
          <p14:tracePt t="830" x="730250" y="1325563"/>
          <p14:tracePt t="838" x="858838" y="1350963"/>
          <p14:tracePt t="846" x="968375" y="1376363"/>
          <p14:tracePt t="854" x="1096963" y="1385888"/>
          <p14:tracePt t="862" x="1216025" y="1411288"/>
          <p14:tracePt t="871" x="1333500" y="1452563"/>
          <p14:tracePt t="878" x="1436688" y="1495425"/>
          <p14:tracePt t="886" x="1546225" y="1512888"/>
          <p14:tracePt t="894" x="1639888" y="1520825"/>
          <p14:tracePt t="902" x="1725613" y="1555750"/>
          <p14:tracePt t="911" x="1844675" y="1581150"/>
          <p14:tracePt t="919" x="1946275" y="1606550"/>
          <p14:tracePt t="927" x="2047875" y="1622425"/>
          <p14:tracePt t="935" x="2159000" y="1639888"/>
          <p14:tracePt t="944" x="2278063" y="1682750"/>
          <p14:tracePt t="951" x="2387600" y="1716088"/>
          <p14:tracePt t="961" x="2481263" y="1733550"/>
          <p14:tracePt t="967" x="2549525" y="1751013"/>
          <p14:tracePt t="976" x="2625725" y="1776413"/>
          <p14:tracePt t="983" x="2686050" y="1784350"/>
          <p14:tracePt t="993" x="2762250" y="1801813"/>
          <p14:tracePt t="999" x="2820988" y="1835150"/>
          <p14:tracePt t="1009" x="2897188" y="1844675"/>
          <p14:tracePt t="1014" x="2949575" y="1878013"/>
          <p14:tracePt t="1025" x="2990850" y="1895475"/>
          <p14:tracePt t="1030" x="3041650" y="1928813"/>
          <p14:tracePt t="1039" x="3067050" y="1928813"/>
          <p14:tracePt t="1046" x="3101975" y="1938338"/>
          <p14:tracePt t="1054" x="3127375" y="1946275"/>
          <p14:tracePt t="1062" x="3144838" y="1963738"/>
          <p14:tracePt t="1070" x="3160713" y="1971675"/>
          <p14:tracePt t="1078" x="3170238" y="1979613"/>
          <p14:tracePt t="1086" x="3178175" y="1989138"/>
          <p14:tracePt t="1094" x="3203575" y="1997075"/>
          <p14:tracePt t="1102" x="3221038" y="2005013"/>
          <p14:tracePt t="1111" x="3254375" y="2022475"/>
          <p14:tracePt t="1118" x="3271838" y="2030413"/>
          <p14:tracePt t="1126" x="3289300" y="2047875"/>
          <p14:tracePt t="1134" x="3322638" y="2065338"/>
          <p14:tracePt t="1144" x="3340100" y="2082800"/>
          <p14:tracePt t="1150" x="3365500" y="2090738"/>
          <p14:tracePt t="1160" x="3390900" y="2098675"/>
          <p14:tracePt t="1166" x="3398838" y="2098675"/>
          <p14:tracePt t="1176" x="3408363" y="2098675"/>
          <p14:tracePt t="1182" x="3424238" y="2098675"/>
          <p14:tracePt t="1192" x="3441700" y="2116138"/>
          <p14:tracePt t="1198" x="3449638" y="2124075"/>
          <p14:tracePt t="1209" x="3459163" y="2124075"/>
          <p14:tracePt t="1214" x="3467100" y="2133600"/>
          <p14:tracePt t="1225" x="3475038" y="2133600"/>
          <p14:tracePt t="1239" x="3484563" y="2133600"/>
          <p14:tracePt t="1246" x="3492500" y="2133600"/>
          <p14:tracePt t="1254" x="3502025" y="2149475"/>
          <p14:tracePt t="1262" x="3509963" y="2159000"/>
          <p14:tracePt t="1270" x="3517900" y="2159000"/>
          <p14:tracePt t="1279" x="3527425" y="2166938"/>
          <p14:tracePt t="1286" x="3535363" y="2184400"/>
          <p14:tracePt t="1295" x="3543300" y="2184400"/>
          <p14:tracePt t="1302" x="3552825" y="2192338"/>
          <p14:tracePt t="1311" x="3560763" y="2209800"/>
          <p14:tracePt t="1318" x="3568700" y="2209800"/>
          <p14:tracePt t="1327" x="3586163" y="2227263"/>
          <p14:tracePt t="1334" x="3594100" y="2243138"/>
          <p14:tracePt t="1343" x="3619500" y="2268538"/>
          <p14:tracePt t="1350" x="3646488" y="2278063"/>
          <p14:tracePt t="1360" x="3662363" y="2293938"/>
          <p14:tracePt t="1366" x="3687763" y="2311400"/>
          <p14:tracePt t="1376" x="3697288" y="2328863"/>
          <p14:tracePt t="1382" x="3705225" y="2344738"/>
          <p14:tracePt t="1393" x="3730625" y="2362200"/>
          <p14:tracePt t="1409" x="3756025" y="2379663"/>
          <p14:tracePt t="1414" x="3763963" y="2387600"/>
          <p14:tracePt t="1425" x="3773488" y="2405063"/>
          <p14:tracePt t="1430" x="3790950" y="2413000"/>
          <p14:tracePt t="1443" x="3806825" y="2438400"/>
          <p14:tracePt t="1446" x="3816350" y="2447925"/>
          <p14:tracePt t="1455" x="3832225" y="2481263"/>
          <p14:tracePt t="1470" x="3849688" y="2516188"/>
          <p14:tracePt t="1479" x="3867150" y="2524125"/>
          <p14:tracePt t="1486" x="3875088" y="2532063"/>
          <p14:tracePt t="1494" x="3883025" y="2549525"/>
          <p14:tracePt t="1502" x="3892550" y="2566988"/>
          <p14:tracePt t="1510" x="3900488" y="2566988"/>
          <p14:tracePt t="1518" x="3908425" y="2592388"/>
          <p14:tracePt t="1534" x="3935413" y="2617788"/>
          <p14:tracePt t="1550" x="3943350" y="2633663"/>
          <p14:tracePt t="1560" x="3951288" y="2643188"/>
          <p14:tracePt t="1566" x="3951288" y="2651125"/>
          <p14:tracePt t="1576" x="3968750" y="2668588"/>
          <p14:tracePt t="1582" x="3976688" y="2676525"/>
          <p14:tracePt t="1592" x="3986213" y="2676525"/>
          <p14:tracePt t="1598" x="3986213" y="2693988"/>
          <p14:tracePt t="1608" x="3994150" y="2701925"/>
          <p14:tracePt t="1614" x="4002088" y="2701925"/>
          <p14:tracePt t="1625" x="4011613" y="2711450"/>
          <p14:tracePt t="1646" x="4011613" y="2719388"/>
          <p14:tracePt t="1654" x="4019550" y="2727325"/>
          <p14:tracePt t="1686" x="4027488" y="2727325"/>
          <p14:tracePt t="1702" x="4037013" y="2727325"/>
          <p14:tracePt t="1711" x="4044950" y="2736850"/>
          <p14:tracePt t="1807" x="4062413" y="2736850"/>
          <p14:tracePt t="1815" x="4062413" y="2744788"/>
          <p14:tracePt t="4207" x="4052888" y="2744788"/>
          <p14:tracePt t="5223" x="4044950" y="2744788"/>
          <p14:tracePt t="5287" x="4037013" y="2744788"/>
          <p14:tracePt t="5304" x="4027488" y="2736850"/>
          <p14:tracePt t="5319" x="4019550" y="2736850"/>
          <p14:tracePt t="5327" x="4002088" y="2727325"/>
          <p14:tracePt t="5335" x="3994150" y="2719388"/>
          <p14:tracePt t="5343" x="3968750" y="2719388"/>
          <p14:tracePt t="5350" x="3960813" y="2711450"/>
          <p14:tracePt t="5791" x="3960813" y="2719388"/>
          <p14:tracePt t="5808" x="3976688" y="2727325"/>
          <p14:tracePt t="5855" x="3976688" y="2736850"/>
          <p14:tracePt t="5879" x="3986213" y="2744788"/>
          <p14:tracePt t="5886" x="3986213" y="2752725"/>
          <p14:tracePt t="5894" x="3986213" y="2762250"/>
          <p14:tracePt t="5902" x="3986213" y="2770188"/>
          <p14:tracePt t="8519" x="3986213" y="2778125"/>
          <p14:tracePt t="11782" x="3986213" y="2795588"/>
          <p14:tracePt t="11791" x="3986213" y="2813050"/>
          <p14:tracePt t="11798" x="3986213" y="2830513"/>
          <p14:tracePt t="11807" x="3986213" y="2855913"/>
          <p14:tracePt t="11815" x="3986213" y="2863850"/>
          <p14:tracePt t="11824" x="3968750" y="2897188"/>
          <p14:tracePt t="11831" x="3960813" y="2932113"/>
          <p14:tracePt t="11840" x="3943350" y="2982913"/>
          <p14:tracePt t="11847" x="3900488" y="3059113"/>
          <p14:tracePt t="11856" x="3892550" y="3101975"/>
          <p14:tracePt t="11863" x="3857625" y="3170238"/>
          <p14:tracePt t="11873" x="3849688" y="3228975"/>
          <p14:tracePt t="11879" x="3841750" y="3246438"/>
          <p14:tracePt t="11889" x="3841750" y="3289300"/>
          <p14:tracePt t="11894" x="3841750" y="3314700"/>
          <p14:tracePt t="11902" x="3841750" y="3340100"/>
          <p14:tracePt t="11910" x="3824288" y="3355975"/>
          <p14:tracePt t="11918" x="3824288" y="3382963"/>
          <p14:tracePt t="11927" x="3824288" y="3398838"/>
          <p14:tracePt t="11935" x="3824288" y="3424238"/>
          <p14:tracePt t="11943" x="3824288" y="3433763"/>
          <p14:tracePt t="11955" x="3824288" y="3459163"/>
          <p14:tracePt t="11967" x="3824288" y="3467100"/>
          <p14:tracePt t="11975" x="3824288" y="3484563"/>
          <p14:tracePt t="11983" x="3824288" y="3492500"/>
          <p14:tracePt t="12007" x="3824288" y="3502025"/>
          <p14:tracePt t="12078" x="3824288" y="3509963"/>
          <p14:tracePt t="14062" x="3816350" y="3502025"/>
          <p14:tracePt t="14073" x="3806825" y="3492500"/>
          <p14:tracePt t="14088" x="3798888" y="3492500"/>
          <p14:tracePt t="14095" x="3790950" y="3492500"/>
          <p14:tracePt t="14519" x="3798888" y="3492500"/>
          <p14:tracePt t="14527" x="3824288" y="3560763"/>
          <p14:tracePt t="14535" x="3832225" y="3586163"/>
          <p14:tracePt t="14543" x="3849688" y="3629025"/>
          <p14:tracePt t="14551" x="3849688" y="3636963"/>
          <p14:tracePt t="14559" x="3867150" y="3654425"/>
          <p14:tracePt t="14566" x="3875088" y="3671888"/>
          <p14:tracePt t="14574" x="3875088" y="3679825"/>
          <p14:tracePt t="14590" x="3875088" y="3687763"/>
          <p14:tracePt t="14599" x="3875088" y="3705225"/>
          <p14:tracePt t="14607" x="3875088" y="3713163"/>
          <p14:tracePt t="14615" x="3883025" y="3738563"/>
          <p14:tracePt t="14623" x="3892550" y="3781425"/>
          <p14:tracePt t="14630" x="3917950" y="3832225"/>
          <p14:tracePt t="14640" x="3917950" y="3867150"/>
          <p14:tracePt t="14646" x="3925888" y="3917950"/>
          <p14:tracePt t="14655" x="3943350" y="3968750"/>
          <p14:tracePt t="14663" x="3943350" y="4002088"/>
          <p14:tracePt t="14672" x="3943350" y="4027488"/>
          <p14:tracePt t="14679" x="3943350" y="4044950"/>
          <p14:tracePt t="14689" x="3943350" y="4052888"/>
          <p14:tracePt t="14694" x="3951288" y="4079875"/>
          <p14:tracePt t="14706" x="3951288" y="4087813"/>
          <p14:tracePt t="14710" x="3951288" y="4113213"/>
          <p14:tracePt t="14718" x="3960813" y="4146550"/>
          <p14:tracePt t="14727" x="3960813" y="4189413"/>
          <p14:tracePt t="14734" x="3960813" y="4232275"/>
          <p14:tracePt t="14743" x="3960813" y="4291013"/>
          <p14:tracePt t="14751" x="3960813" y="4351338"/>
          <p14:tracePt t="14759" x="3960813" y="4394200"/>
          <p14:tracePt t="14767" x="3960813" y="4435475"/>
          <p14:tracePt t="14774" x="3960813" y="4513263"/>
          <p14:tracePt t="14783" x="3960813" y="4554538"/>
          <p14:tracePt t="14790" x="3960813" y="4564063"/>
          <p14:tracePt t="14799" x="3960813" y="4605338"/>
          <p14:tracePt t="14806" x="3951288" y="4630738"/>
          <p14:tracePt t="14814" x="3943350" y="4657725"/>
          <p14:tracePt t="14823" x="3935413" y="4691063"/>
          <p14:tracePt t="14830" x="3917950" y="4733925"/>
          <p14:tracePt t="14840" x="3900488" y="4759325"/>
          <p14:tracePt t="14846" x="3892550" y="4784725"/>
          <p14:tracePt t="14856" x="3875088" y="4810125"/>
          <p14:tracePt t="14863" x="3857625" y="4827588"/>
          <p14:tracePt t="14872" x="3841750" y="4843463"/>
          <p14:tracePt t="14878" x="3824288" y="4868863"/>
          <p14:tracePt t="14889" x="3790950" y="4911725"/>
          <p14:tracePt t="14894" x="3781425" y="4911725"/>
          <p14:tracePt t="14905" x="3756025" y="4929188"/>
          <p14:tracePt t="14910" x="3738563" y="4946650"/>
          <p14:tracePt t="14922" x="3687763" y="4972050"/>
          <p14:tracePt t="14927" x="3679825" y="4972050"/>
          <p14:tracePt t="14940" x="3646488" y="4987925"/>
          <p14:tracePt t="14943" x="3619500" y="4997450"/>
          <p14:tracePt t="14951" x="3586163" y="4997450"/>
          <p14:tracePt t="14958" x="3552825" y="5013325"/>
          <p14:tracePt t="14966" x="3517900" y="5022850"/>
          <p14:tracePt t="14974" x="3502025" y="5030788"/>
          <p14:tracePt t="14982" x="3475038" y="5030788"/>
          <p14:tracePt t="14990" x="3459163" y="5038725"/>
          <p14:tracePt t="14999" x="3433763" y="5048250"/>
          <p14:tracePt t="15006" x="3416300" y="5056188"/>
          <p14:tracePt t="15015" x="3408363" y="5056188"/>
          <p14:tracePt t="15023" x="3398838" y="5056188"/>
          <p14:tracePt t="15031" x="3382963" y="5064125"/>
          <p14:tracePt t="15040" x="3365500" y="5064125"/>
          <p14:tracePt t="15047" x="3355975" y="5073650"/>
          <p14:tracePt t="15056" x="3340100" y="5073650"/>
          <p14:tracePt t="15063" x="3322638" y="5081588"/>
          <p14:tracePt t="15073" x="3322638" y="5091113"/>
          <p14:tracePt t="15079" x="3314700" y="5091113"/>
          <p14:tracePt t="15088" x="3305175" y="5091113"/>
          <p14:tracePt t="15094" x="3297238" y="5099050"/>
          <p14:tracePt t="15106" x="3297238" y="5106988"/>
          <p14:tracePt t="15110" x="3289300" y="5116513"/>
          <p14:tracePt t="15118" x="3279775" y="5124450"/>
          <p14:tracePt t="15127" x="3271838" y="5141913"/>
          <p14:tracePt t="15135" x="3271838" y="5149850"/>
          <p14:tracePt t="15151" x="3271838" y="5157788"/>
          <p14:tracePt t="15463" x="3263900" y="5167313"/>
          <p14:tracePt t="15478" x="3254375" y="5167313"/>
          <p14:tracePt t="15489" x="3246438" y="5167313"/>
          <p14:tracePt t="15494" x="3238500" y="5167313"/>
          <p14:tracePt t="15503" x="3228975" y="5167313"/>
          <p14:tracePt t="15519" x="3211513" y="5167313"/>
          <p14:tracePt t="15526" x="3195638" y="5167313"/>
          <p14:tracePt t="15535" x="3186113" y="5157788"/>
          <p14:tracePt t="15543" x="3178175" y="5149850"/>
          <p14:tracePt t="15551" x="3170238" y="5149850"/>
          <p14:tracePt t="15559" x="3160713" y="5141913"/>
          <p14:tracePt t="15567" x="3160713" y="5124450"/>
          <p14:tracePt t="15574" x="3152775" y="5116513"/>
          <p14:tracePt t="15583" x="3152775" y="5073650"/>
          <p14:tracePt t="15590" x="3152775" y="5038725"/>
          <p14:tracePt t="15598" x="3152775" y="5005388"/>
          <p14:tracePt t="15606" x="3152775" y="4972050"/>
          <p14:tracePt t="15614" x="3152775" y="4962525"/>
          <p14:tracePt t="15623" x="3144838" y="4954588"/>
          <p14:tracePt t="15663" x="3135313" y="4946650"/>
          <p14:tracePt t="15678" x="3135313" y="4937125"/>
          <p14:tracePt t="15688" x="3135313" y="4929188"/>
          <p14:tracePt t="15695" x="3127375" y="4929188"/>
          <p14:tracePt t="15705" x="3119438" y="4903788"/>
          <p14:tracePt t="15767" x="3109913" y="4894263"/>
          <p14:tracePt t="15775" x="3094038" y="4894263"/>
          <p14:tracePt t="15783" x="3059113" y="4878388"/>
          <p14:tracePt t="15791" x="3008313" y="4852988"/>
          <p14:tracePt t="15799" x="2965450" y="4843463"/>
          <p14:tracePt t="15807" x="2922588" y="4843463"/>
          <p14:tracePt t="15814" x="2863850" y="4835525"/>
          <p14:tracePt t="15823" x="2830513" y="4835525"/>
          <p14:tracePt t="15830" x="2795588" y="4835525"/>
          <p14:tracePt t="15839" x="2770188" y="4818063"/>
          <p14:tracePt t="15856" x="2762250" y="4818063"/>
          <p14:tracePt t="15862" x="2744788" y="4818063"/>
          <p14:tracePt t="15873" x="2711450" y="4810125"/>
          <p14:tracePt t="15878" x="2686050" y="4810125"/>
          <p14:tracePt t="15889" x="2643188" y="4810125"/>
          <p14:tracePt t="15894" x="2592388" y="4810125"/>
          <p14:tracePt t="15905" x="2549525" y="4810125"/>
          <p14:tracePt t="15911" x="2524125" y="4810125"/>
          <p14:tracePt t="15922" x="2481263" y="4810125"/>
          <p14:tracePt t="15927" x="2455863" y="4810125"/>
          <p14:tracePt t="15935" x="2430463" y="4810125"/>
          <p14:tracePt t="15943" x="2422525" y="4810125"/>
          <p14:tracePt t="15951" x="2405063" y="4810125"/>
          <p14:tracePt t="15958" x="2397125" y="4810125"/>
          <p14:tracePt t="16295" x="2430463" y="4810125"/>
          <p14:tracePt t="16302" x="2473325" y="4810125"/>
          <p14:tracePt t="16311" x="2532063" y="4810125"/>
          <p14:tracePt t="16319" x="2566988" y="4810125"/>
          <p14:tracePt t="16327" x="2617788" y="4810125"/>
          <p14:tracePt t="16335" x="2651125" y="4810125"/>
          <p14:tracePt t="16343" x="2693988" y="4810125"/>
          <p14:tracePt t="16351" x="2727325" y="4810125"/>
          <p14:tracePt t="16359" x="2744788" y="4810125"/>
          <p14:tracePt t="16367" x="2770188" y="4810125"/>
          <p14:tracePt t="16374" x="2778125" y="4810125"/>
          <p14:tracePt t="16382" x="2795588" y="4810125"/>
          <p14:tracePt t="16391" x="2805113" y="4810125"/>
          <p14:tracePt t="16398" x="2813050" y="4818063"/>
          <p14:tracePt t="16406" x="2838450" y="4827588"/>
          <p14:tracePt t="16423" x="2855913" y="4827588"/>
          <p14:tracePt t="16431" x="2871788" y="4843463"/>
          <p14:tracePt t="16439" x="2881313" y="4852988"/>
          <p14:tracePt t="16456" x="2889250" y="4860925"/>
          <p14:tracePt t="16472" x="2906713" y="4868863"/>
          <p14:tracePt t="16646" x="2914650" y="4878388"/>
          <p14:tracePt t="16663" x="2922588" y="4878388"/>
          <p14:tracePt t="16672" x="2940050" y="4878388"/>
          <p14:tracePt t="16679" x="2949575" y="4878388"/>
          <p14:tracePt t="16688" x="2965450" y="4886325"/>
          <p14:tracePt t="16704" x="2982913" y="4886325"/>
          <p14:tracePt t="16711" x="3016250" y="4894263"/>
          <p14:tracePt t="16726" x="3067050" y="4894263"/>
          <p14:tracePt t="16735" x="3109913" y="4894263"/>
          <p14:tracePt t="16743" x="3178175" y="4894263"/>
          <p14:tracePt t="16750" x="3238500" y="4894263"/>
          <p14:tracePt t="16758" x="3297238" y="4894263"/>
          <p14:tracePt t="16766" x="3340100" y="4894263"/>
          <p14:tracePt t="16774" x="3398838" y="4903788"/>
          <p14:tracePt t="16782" x="3475038" y="4919663"/>
          <p14:tracePt t="16790" x="3535363" y="4937125"/>
          <p14:tracePt t="16799" x="3578225" y="4937125"/>
          <p14:tracePt t="16806" x="3629025" y="4946650"/>
          <p14:tracePt t="16815" x="3671888" y="4954588"/>
          <p14:tracePt t="16823" x="3730625" y="4954588"/>
          <p14:tracePt t="16830" x="3790950" y="4972050"/>
          <p14:tracePt t="16839" x="3832225" y="4979988"/>
          <p14:tracePt t="16847" x="3908425" y="4979988"/>
          <p14:tracePt t="16856" x="3943350" y="4987925"/>
          <p14:tracePt t="16862" x="3968750" y="4987925"/>
          <p14:tracePt t="16872" x="4002088" y="4997450"/>
          <p14:tracePt t="16879" x="4027488" y="4997450"/>
          <p14:tracePt t="16889" x="4052888" y="5005388"/>
          <p14:tracePt t="16894" x="4052888" y="5013325"/>
          <p14:tracePt t="16905" x="4062413" y="5013325"/>
          <p14:tracePt t="16910" x="4079875" y="5022850"/>
          <p14:tracePt t="16943" x="4087813" y="5022850"/>
          <p14:tracePt t="16951" x="4105275" y="5030788"/>
          <p14:tracePt t="16959" x="4105275" y="5038725"/>
          <p14:tracePt t="16967" x="4113213" y="5048250"/>
          <p14:tracePt t="16975" x="4121150" y="5048250"/>
          <p14:tracePt t="16983" x="4130675" y="5064125"/>
          <p14:tracePt t="16999" x="4130675" y="5073650"/>
          <p14:tracePt t="17022" x="4138613" y="5081588"/>
          <p14:tracePt t="17030" x="4138613" y="5091113"/>
          <p14:tracePt t="17040" x="4146550" y="5091113"/>
          <p14:tracePt t="17046" x="4146550" y="5099050"/>
          <p14:tracePt t="17056" x="4146550" y="5106988"/>
          <p14:tracePt t="17063" x="4146550" y="5116513"/>
          <p14:tracePt t="17072" x="4146550" y="5132388"/>
          <p14:tracePt t="17078" x="4156075" y="5141913"/>
          <p14:tracePt t="17088" x="4164013" y="5141913"/>
          <p14:tracePt t="17105" x="4164013" y="5149850"/>
          <p14:tracePt t="17110" x="4164013" y="5167313"/>
          <p14:tracePt t="17126" x="4164013" y="5183188"/>
          <p14:tracePt t="17134" x="4164013" y="5192713"/>
          <p14:tracePt t="17142" x="4164013" y="5226050"/>
          <p14:tracePt t="17150" x="4146550" y="5243513"/>
          <p14:tracePt t="17158" x="4130675" y="5268913"/>
          <p14:tracePt t="17166" x="4105275" y="5294313"/>
          <p14:tracePt t="17175" x="4052888" y="5345113"/>
          <p14:tracePt t="17182" x="4027488" y="5362575"/>
          <p14:tracePt t="17191" x="3976688" y="5387975"/>
          <p14:tracePt t="17198" x="3900488" y="5395913"/>
          <p14:tracePt t="17207" x="3816350" y="5413375"/>
          <p14:tracePt t="17214" x="3730625" y="5413375"/>
          <p14:tracePt t="17223" x="3654425" y="5413375"/>
          <p14:tracePt t="17230" x="3603625" y="5413375"/>
          <p14:tracePt t="17240" x="3568700" y="5413375"/>
          <p14:tracePt t="17246" x="3543300" y="5413375"/>
          <p14:tracePt t="17256" x="3509963" y="5413375"/>
          <p14:tracePt t="17262" x="3492500" y="5413375"/>
          <p14:tracePt t="17272" x="3459163" y="5413375"/>
          <p14:tracePt t="17278" x="3424238" y="5413375"/>
          <p14:tracePt t="17289" x="3424238" y="5421313"/>
          <p14:tracePt t="17294" x="3408363" y="5430838"/>
          <p14:tracePt t="17306" x="3390900" y="5430838"/>
          <p14:tracePt t="17310" x="3390900" y="5438775"/>
          <p14:tracePt t="17322" x="3382963" y="5438775"/>
          <p14:tracePt t="17326" x="3348038" y="5456238"/>
          <p14:tracePt t="17334" x="3305175" y="5481638"/>
          <p14:tracePt t="17342" x="3254375" y="5489575"/>
          <p14:tracePt t="17350" x="3170238" y="5507038"/>
          <p14:tracePt t="17358" x="3094038" y="5532438"/>
          <p14:tracePt t="17366" x="2990850" y="5532438"/>
          <p14:tracePt t="17374" x="2906713" y="5532438"/>
          <p14:tracePt t="17382" x="2813050" y="5540375"/>
          <p14:tracePt t="17390" x="2711450" y="5540375"/>
          <p14:tracePt t="17398" x="2608263" y="5540375"/>
          <p14:tracePt t="17407" x="2516188" y="5540375"/>
          <p14:tracePt t="17415" x="2455863" y="5540375"/>
          <p14:tracePt t="17423" x="2379663" y="5540375"/>
          <p14:tracePt t="17430" x="2311400" y="5540375"/>
          <p14:tracePt t="17440" x="2252663" y="5540375"/>
          <p14:tracePt t="17446" x="2200275" y="5540375"/>
          <p14:tracePt t="17456" x="2108200" y="5540375"/>
          <p14:tracePt t="17462" x="2065338" y="5540375"/>
          <p14:tracePt t="17473" x="2022475" y="5540375"/>
          <p14:tracePt t="17478" x="1979613" y="5540375"/>
          <p14:tracePt t="17488" x="1920875" y="5540375"/>
          <p14:tracePt t="17494" x="1878013" y="5540375"/>
          <p14:tracePt t="17505" x="1835150" y="5540375"/>
          <p14:tracePt t="17510" x="1793875" y="5540375"/>
          <p14:tracePt t="17523" x="1758950" y="5540375"/>
          <p14:tracePt t="17526" x="1716088" y="5540375"/>
          <p14:tracePt t="17535" x="1700213" y="5540375"/>
          <p14:tracePt t="17542" x="1665288" y="5524500"/>
          <p14:tracePt t="17550" x="1657350" y="5514975"/>
          <p14:tracePt t="17558" x="1631950" y="5507038"/>
          <p14:tracePt t="17566" x="1614488" y="5497513"/>
          <p14:tracePt t="17574" x="1589088" y="5497513"/>
          <p14:tracePt t="17582" x="1589088" y="5489575"/>
          <p14:tracePt t="17590" x="1571625" y="5472113"/>
          <p14:tracePt t="17598" x="1563688" y="5472113"/>
          <p14:tracePt t="17606" x="1555750" y="5456238"/>
          <p14:tracePt t="17614" x="1538288" y="5438775"/>
          <p14:tracePt t="17623" x="1512888" y="5413375"/>
          <p14:tracePt t="17630" x="1504950" y="5405438"/>
          <p14:tracePt t="17639" x="1477963" y="5362575"/>
          <p14:tracePt t="17646" x="1462088" y="5327650"/>
          <p14:tracePt t="17656" x="1452563" y="5294313"/>
          <p14:tracePt t="17662" x="1427163" y="5276850"/>
          <p14:tracePt t="17672" x="1419225" y="5243513"/>
          <p14:tracePt t="17678" x="1411288" y="5208588"/>
          <p14:tracePt t="17689" x="1401763" y="5157788"/>
          <p14:tracePt t="17694" x="1385888" y="5124450"/>
          <p14:tracePt t="17705" x="1385888" y="5106988"/>
          <p14:tracePt t="17710" x="1376363" y="5064125"/>
          <p14:tracePt t="17721" x="1376363" y="5038725"/>
          <p14:tracePt t="17726" x="1376363" y="5030788"/>
          <p14:tracePt t="17735" x="1376363" y="5013325"/>
          <p14:tracePt t="17742" x="1376363" y="4997450"/>
          <p14:tracePt t="17750" x="1376363" y="4987925"/>
          <p14:tracePt t="17758" x="1376363" y="4972050"/>
          <p14:tracePt t="17766" x="1376363" y="4954588"/>
          <p14:tracePt t="17774" x="1376363" y="4929188"/>
          <p14:tracePt t="17782" x="1376363" y="4903788"/>
          <p14:tracePt t="17790" x="1376363" y="4886325"/>
          <p14:tracePt t="17798" x="1376363" y="4868863"/>
          <p14:tracePt t="17806" x="1376363" y="4843463"/>
          <p14:tracePt t="17814" x="1393825" y="4810125"/>
          <p14:tracePt t="17823" x="1401763" y="4792663"/>
          <p14:tracePt t="17830" x="1411288" y="4775200"/>
          <p14:tracePt t="17840" x="1427163" y="4759325"/>
          <p14:tracePt t="17846" x="1436688" y="4733925"/>
          <p14:tracePt t="17856" x="1452563" y="4716463"/>
          <p14:tracePt t="17862" x="1487488" y="4683125"/>
          <p14:tracePt t="17873" x="1530350" y="4665663"/>
          <p14:tracePt t="17878" x="1571625" y="4630738"/>
          <p14:tracePt t="17888" x="1622425" y="4622800"/>
          <p14:tracePt t="17894" x="1700213" y="4579938"/>
          <p14:tracePt t="17905" x="1776413" y="4546600"/>
          <p14:tracePt t="17910" x="1835150" y="4538663"/>
          <p14:tracePt t="17922" x="1903413" y="4529138"/>
          <p14:tracePt t="17926" x="1971675" y="4495800"/>
          <p14:tracePt t="17934" x="2030413" y="4486275"/>
          <p14:tracePt t="17942" x="2090738" y="4478338"/>
          <p14:tracePt t="17950" x="2174875" y="4470400"/>
          <p14:tracePt t="17958" x="2243138" y="4470400"/>
          <p14:tracePt t="17966" x="2336800" y="4470400"/>
          <p14:tracePt t="17974" x="2447925" y="4470400"/>
          <p14:tracePt t="17982" x="2557463" y="4470400"/>
          <p14:tracePt t="17990" x="2686050" y="4470400"/>
          <p14:tracePt t="17998" x="2795588" y="4470400"/>
          <p14:tracePt t="18006" x="2914650" y="4470400"/>
          <p14:tracePt t="18014" x="3025775" y="4470400"/>
          <p14:tracePt t="18023" x="3109913" y="4470400"/>
          <p14:tracePt t="18030" x="3178175" y="4470400"/>
          <p14:tracePt t="18039" x="3254375" y="4470400"/>
          <p14:tracePt t="18046" x="3322638" y="4470400"/>
          <p14:tracePt t="18056" x="3390900" y="4470400"/>
          <p14:tracePt t="18062" x="3467100" y="4470400"/>
          <p14:tracePt t="18072" x="3535363" y="4470400"/>
          <p14:tracePt t="18078" x="3586163" y="4486275"/>
          <p14:tracePt t="18088" x="3646488" y="4495800"/>
          <p14:tracePt t="18094" x="3730625" y="4495800"/>
          <p14:tracePt t="18105" x="3806825" y="4521200"/>
          <p14:tracePt t="18110" x="3857625" y="4538663"/>
          <p14:tracePt t="18121" x="3925888" y="4546600"/>
          <p14:tracePt t="18126" x="3976688" y="4554538"/>
          <p14:tracePt t="18138" x="3994150" y="4564063"/>
          <p14:tracePt t="18142" x="4019550" y="4579938"/>
          <p14:tracePt t="18150" x="4052888" y="4589463"/>
          <p14:tracePt t="18158" x="4079875" y="4597400"/>
          <p14:tracePt t="18166" x="4105275" y="4605338"/>
          <p14:tracePt t="18174" x="4121150" y="4622800"/>
          <p14:tracePt t="18182" x="4138613" y="4630738"/>
          <p14:tracePt t="18190" x="4156075" y="4630738"/>
          <p14:tracePt t="18198" x="4171950" y="4630738"/>
          <p14:tracePt t="18206" x="4197350" y="4648200"/>
          <p14:tracePt t="18214" x="4214813" y="4665663"/>
          <p14:tracePt t="18223" x="4232275" y="4673600"/>
          <p14:tracePt t="18239" x="4240213" y="4683125"/>
          <p14:tracePt t="18247" x="4257675" y="4691063"/>
          <p14:tracePt t="18256" x="4265613" y="4691063"/>
          <p14:tracePt t="18263" x="4275138" y="4699000"/>
          <p14:tracePt t="18272" x="4283075" y="4708525"/>
          <p14:tracePt t="18278" x="4308475" y="4724400"/>
          <p14:tracePt t="18289" x="4333875" y="4741863"/>
          <p14:tracePt t="18294" x="4376738" y="4749800"/>
          <p14:tracePt t="18305" x="4419600" y="4759325"/>
          <p14:tracePt t="18310" x="4470400" y="4784725"/>
          <p14:tracePt t="18322" x="4529138" y="4784725"/>
          <p14:tracePt t="18327" x="4572000" y="4792663"/>
          <p14:tracePt t="18338" x="4614863" y="4792663"/>
          <p14:tracePt t="18343" x="4640263" y="4802188"/>
          <p14:tracePt t="18351" x="4657725" y="4802188"/>
          <p14:tracePt t="18359" x="4691063" y="4802188"/>
          <p14:tracePt t="18367" x="4708525" y="4802188"/>
          <p14:tracePt t="18375" x="4724400" y="4802188"/>
          <p14:tracePt t="18383" x="4759325" y="4802188"/>
          <p14:tracePt t="18391" x="4784725" y="4802188"/>
          <p14:tracePt t="18399" x="4810125" y="4802188"/>
          <p14:tracePt t="18406" x="4843463" y="4802188"/>
          <p14:tracePt t="18414" x="4868863" y="4802188"/>
          <p14:tracePt t="18423" x="4886325" y="4802188"/>
          <p14:tracePt t="18430" x="4911725" y="4802188"/>
          <p14:tracePt t="18446" x="4919663" y="4802188"/>
          <p14:tracePt t="18456" x="4937125" y="4802188"/>
          <p14:tracePt t="18488" x="4946650" y="4802188"/>
          <p14:tracePt t="18511" x="4954588" y="4802188"/>
          <p14:tracePt t="18519" x="4962525" y="4802188"/>
          <p14:tracePt t="18591" x="4972050" y="4802188"/>
          <p14:tracePt t="18599" x="4979988" y="4802188"/>
          <p14:tracePt t="18615" x="4987925" y="4792663"/>
          <p14:tracePt t="18622" x="5005388" y="4784725"/>
          <p14:tracePt t="18671" x="5013325" y="4775200"/>
          <p14:tracePt t="18839" x="5022850" y="4767263"/>
          <p14:tracePt t="18848" x="5022850" y="4759325"/>
          <p14:tracePt t="18856" x="5030788" y="4759325"/>
          <p14:tracePt t="18872" x="5030788" y="4749800"/>
          <p14:tracePt t="18889" x="5038725" y="4749800"/>
          <p14:tracePt t="18903" x="5048250" y="4741863"/>
          <p14:tracePt t="18927" x="5064125" y="4733925"/>
          <p14:tracePt t="18936" x="5073650" y="4733925"/>
          <p14:tracePt t="18943" x="5081588" y="4724400"/>
          <p14:tracePt t="18951" x="5099050" y="4716463"/>
          <p14:tracePt t="18959" x="5116513" y="4708525"/>
          <p14:tracePt t="18967" x="5141913" y="4708525"/>
          <p14:tracePt t="18975" x="5167313" y="4691063"/>
          <p14:tracePt t="18983" x="5192713" y="4691063"/>
          <p14:tracePt t="18991" x="5218113" y="4691063"/>
          <p14:tracePt t="18999" x="5226050" y="4683125"/>
          <p14:tracePt t="19006" x="5251450" y="4683125"/>
          <p14:tracePt t="19014" x="5286375" y="4683125"/>
          <p14:tracePt t="19022" x="5294313" y="4683125"/>
          <p14:tracePt t="19031" x="5327650" y="4683125"/>
          <p14:tracePt t="19039" x="5362575" y="4683125"/>
          <p14:tracePt t="19047" x="5387975" y="4683125"/>
          <p14:tracePt t="19055" x="5405438" y="4683125"/>
          <p14:tracePt t="19062" x="5438775" y="4683125"/>
          <p14:tracePt t="19072" x="5464175" y="4683125"/>
          <p14:tracePt t="19078" x="5489575" y="4683125"/>
          <p14:tracePt t="19089" x="5514975" y="4683125"/>
          <p14:tracePt t="19095" x="5532438" y="4673600"/>
          <p14:tracePt t="19104" x="5565775" y="4673600"/>
          <p14:tracePt t="19111" x="5591175" y="4673600"/>
          <p14:tracePt t="19121" x="5616575" y="4657725"/>
          <p14:tracePt t="19126" x="5634038" y="4657725"/>
          <p14:tracePt t="19138" x="5651500" y="4657725"/>
          <p14:tracePt t="19142" x="5684838" y="4657725"/>
          <p14:tracePt t="19151" x="5710238" y="4657725"/>
          <p14:tracePt t="19159" x="5719763" y="4657725"/>
          <p14:tracePt t="19167" x="5745163" y="4657725"/>
          <p14:tracePt t="19175" x="5753100" y="4657725"/>
          <p14:tracePt t="19191" x="5778500" y="4657725"/>
          <p14:tracePt t="19199" x="5788025" y="4657725"/>
          <p14:tracePt t="19207" x="5821363" y="4657725"/>
          <p14:tracePt t="19215" x="5854700" y="4657725"/>
          <p14:tracePt t="19223" x="5880100" y="4657725"/>
          <p14:tracePt t="19231" x="5897563" y="4657725"/>
          <p14:tracePt t="19239" x="5915025" y="4657725"/>
          <p14:tracePt t="19247" x="5940425" y="4657725"/>
          <p14:tracePt t="19256" x="5948363" y="4657725"/>
          <p14:tracePt t="19262" x="5973763" y="4657725"/>
          <p14:tracePt t="19272" x="5983288" y="4657725"/>
          <p14:tracePt t="19278" x="5999163" y="4657725"/>
          <p14:tracePt t="19288" x="6008688" y="4657725"/>
          <p14:tracePt t="19326" x="6016625" y="4657725"/>
          <p14:tracePt t="19423" x="6034088" y="4657725"/>
          <p14:tracePt t="19486" x="6042025" y="4657725"/>
          <p14:tracePt t="19504" x="6049963" y="4657725"/>
          <p14:tracePt t="19520" x="6059488" y="4657725"/>
          <p14:tracePt t="19526" x="6067425" y="4657725"/>
          <p14:tracePt t="19535" x="6076950" y="4657725"/>
          <p14:tracePt t="19542" x="6092825" y="4657725"/>
          <p14:tracePt t="19550" x="6102350" y="4657725"/>
          <p14:tracePt t="19558" x="6118225" y="4665663"/>
          <p14:tracePt t="19567" x="6127750" y="4665663"/>
          <p14:tracePt t="19575" x="6135688" y="4665663"/>
          <p14:tracePt t="19583" x="6161088" y="4665663"/>
          <p14:tracePt t="19590" x="6169025" y="4665663"/>
          <p14:tracePt t="19606" x="6178550" y="4665663"/>
          <p14:tracePt t="19631" x="6194425" y="4665663"/>
          <p14:tracePt t="19639" x="6203950" y="4665663"/>
          <p14:tracePt t="19647" x="6237288" y="4665663"/>
          <p14:tracePt t="19655" x="6272213" y="4665663"/>
          <p14:tracePt t="19663" x="6313488" y="4665663"/>
          <p14:tracePt t="19672" x="6338888" y="4665663"/>
          <p14:tracePt t="19678" x="6381750" y="4665663"/>
          <p14:tracePt t="19688" x="6424613" y="4665663"/>
          <p14:tracePt t="19694" x="6450013" y="4665663"/>
          <p14:tracePt t="19705" x="6492875" y="4665663"/>
          <p14:tracePt t="19711" x="6526213" y="4665663"/>
          <p14:tracePt t="19721" x="6561138" y="4665663"/>
          <p14:tracePt t="19726" x="6586538" y="4665663"/>
          <p14:tracePt t="19738" x="6611938" y="4665663"/>
          <p14:tracePt t="19743" x="6654800" y="4665663"/>
          <p14:tracePt t="19751" x="6713538" y="4665663"/>
          <p14:tracePt t="19759" x="6746875" y="4665663"/>
          <p14:tracePt t="19767" x="6789738" y="4665663"/>
          <p14:tracePt t="19774" x="6807200" y="4665663"/>
          <p14:tracePt t="19783" x="6824663" y="4665663"/>
          <p14:tracePt t="19791" x="6832600" y="4665663"/>
          <p14:tracePt t="19806" x="6850063" y="4665663"/>
          <p14:tracePt t="19814" x="6858000" y="4665663"/>
          <p14:tracePt t="19822" x="6865938" y="4665663"/>
          <p14:tracePt t="19831" x="6875463" y="4665663"/>
          <p14:tracePt t="19839" x="6883400" y="4665663"/>
          <p14:tracePt t="19855" x="6908800" y="4665663"/>
          <p14:tracePt t="19863" x="6916738" y="4665663"/>
          <p14:tracePt t="19872" x="6934200" y="4683125"/>
          <p14:tracePt t="19879" x="6943725" y="4683125"/>
          <p14:tracePt t="19889" x="6951663" y="4683125"/>
          <p14:tracePt t="19894" x="6959600" y="4683125"/>
          <p14:tracePt t="19905" x="6985000" y="4683125"/>
          <p14:tracePt t="19920" x="6994525" y="4683125"/>
          <p14:tracePt t="19927" x="7027863" y="4683125"/>
          <p14:tracePt t="19939" x="7053263" y="4683125"/>
          <p14:tracePt t="19942" x="7096125" y="4683125"/>
          <p14:tracePt t="19950" x="7138988" y="4683125"/>
          <p14:tracePt t="19958" x="7197725" y="4683125"/>
          <p14:tracePt t="19967" x="7258050" y="4683125"/>
          <p14:tracePt t="19975" x="7324725" y="4683125"/>
          <p14:tracePt t="19983" x="7367588" y="4683125"/>
          <p14:tracePt t="19991" x="7392988" y="4683125"/>
          <p14:tracePt t="19999" x="7427913" y="4683125"/>
          <p14:tracePt t="20006" x="7453313" y="4683125"/>
          <p14:tracePt t="20015" x="7494588" y="4683125"/>
          <p14:tracePt t="20022" x="7529513" y="4683125"/>
          <p14:tracePt t="20031" x="7572375" y="4683125"/>
          <p14:tracePt t="20039" x="7588250" y="4683125"/>
          <p14:tracePt t="20047" x="7623175" y="4683125"/>
          <p14:tracePt t="20055" x="7631113" y="4683125"/>
          <p14:tracePt t="20062" x="7648575" y="4683125"/>
          <p14:tracePt t="20078" x="7656513" y="4683125"/>
          <p14:tracePt t="20111" x="7666038" y="4683125"/>
          <p14:tracePt t="20127" x="7673975" y="4683125"/>
          <p14:tracePt t="20135" x="7681913" y="4683125"/>
          <p14:tracePt t="20142" x="7699375" y="4683125"/>
          <p14:tracePt t="20150" x="7716838" y="4683125"/>
          <p14:tracePt t="20167" x="7724775" y="4683125"/>
          <p14:tracePt t="20174" x="7732713" y="4683125"/>
          <p14:tracePt t="20191" x="7742238" y="4683125"/>
          <p14:tracePt t="20398" x="7750175" y="4691063"/>
          <p14:tracePt t="20407" x="7732713" y="4716463"/>
          <p14:tracePt t="20414" x="7699375" y="4733925"/>
          <p14:tracePt t="20422" x="7639050" y="4767263"/>
          <p14:tracePt t="20430" x="7572375" y="4784725"/>
          <p14:tracePt t="20439" x="7486650" y="4835525"/>
          <p14:tracePt t="20446" x="7367588" y="4860925"/>
          <p14:tracePt t="20455" x="7265988" y="4894263"/>
          <p14:tracePt t="20462" x="7154863" y="4911725"/>
          <p14:tracePt t="20472" x="7002463" y="4962525"/>
          <p14:tracePt t="20478" x="6865938" y="4997450"/>
          <p14:tracePt t="20489" x="6746875" y="5022850"/>
          <p14:tracePt t="20494" x="6645275" y="5022850"/>
          <p14:tracePt t="20505" x="6561138" y="5030788"/>
          <p14:tracePt t="20510" x="6457950" y="5064125"/>
          <p14:tracePt t="20521" x="6399213" y="5064125"/>
          <p14:tracePt t="20526" x="6330950" y="5073650"/>
          <p14:tracePt t="20537" x="6254750" y="5091113"/>
          <p14:tracePt t="20542" x="6169025" y="5106988"/>
          <p14:tracePt t="20550" x="6092825" y="5124450"/>
          <p14:tracePt t="20558" x="6034088" y="5124450"/>
          <p14:tracePt t="20566" x="5999163" y="5124450"/>
          <p14:tracePt t="20574" x="5973763" y="5132388"/>
          <p14:tracePt t="20582" x="5965825" y="5132388"/>
          <p14:tracePt t="20590" x="5940425" y="5132388"/>
          <p14:tracePt t="20606" x="5922963" y="5141913"/>
          <p14:tracePt t="20614" x="5915025" y="5149850"/>
          <p14:tracePt t="20678" x="5905500" y="5157788"/>
          <p14:tracePt t="20687" x="5897563" y="5157788"/>
          <p14:tracePt t="20694" x="5889625" y="5157788"/>
          <p14:tracePt t="20704" x="5872163" y="5157788"/>
          <p14:tracePt t="20720" x="5854700" y="5157788"/>
          <p14:tracePt t="20727" x="5838825" y="5157788"/>
          <p14:tracePt t="20743" x="5813425" y="5157788"/>
          <p14:tracePt t="20753" x="5803900" y="5157788"/>
          <p14:tracePt t="20758" x="5778500" y="5157788"/>
          <p14:tracePt t="20766" x="5753100" y="5157788"/>
          <p14:tracePt t="20774" x="5727700" y="5157788"/>
          <p14:tracePt t="20782" x="5694363" y="5157788"/>
          <p14:tracePt t="20791" x="5659438" y="5157788"/>
          <p14:tracePt t="20799" x="5616575" y="5157788"/>
          <p14:tracePt t="20806" x="5583238" y="5157788"/>
          <p14:tracePt t="20815" x="5532438" y="5149850"/>
          <p14:tracePt t="20823" x="5507038" y="5149850"/>
          <p14:tracePt t="20831" x="5464175" y="5149850"/>
          <p14:tracePt t="20838" x="5430838" y="5141913"/>
          <p14:tracePt t="20847" x="5405438" y="5141913"/>
          <p14:tracePt t="20855" x="5370513" y="5141913"/>
          <p14:tracePt t="20863" x="5311775" y="5132388"/>
          <p14:tracePt t="20872" x="5286375" y="5132388"/>
          <p14:tracePt t="20879" x="5218113" y="5124450"/>
          <p14:tracePt t="20888" x="5116513" y="5091113"/>
          <p14:tracePt t="20894" x="5013325" y="5091113"/>
          <p14:tracePt t="20904" x="4929188" y="5064125"/>
          <p14:tracePt t="20910" x="4810125" y="5048250"/>
          <p14:tracePt t="20921" x="4699000" y="5022850"/>
          <p14:tracePt t="20927" x="4546600" y="4972050"/>
          <p14:tracePt t="20938" x="4402138" y="4919663"/>
          <p14:tracePt t="20943" x="4164013" y="4860925"/>
          <p14:tracePt t="20954" x="3951288" y="4767263"/>
          <p14:tracePt t="20959" x="3705225" y="4657725"/>
          <p14:tracePt t="20967" x="3449638" y="4503738"/>
          <p14:tracePt t="20975" x="3101975" y="4275138"/>
          <p14:tracePt t="20983" x="2830513" y="4011613"/>
          <p14:tracePt t="20990" x="2557463" y="3662363"/>
          <p14:tracePt t="20998" x="2260600" y="3305175"/>
          <p14:tracePt t="21006" x="2022475" y="3033713"/>
          <p14:tracePt t="21014" x="1809750" y="2838450"/>
          <p14:tracePt t="21022" x="1538288" y="2617788"/>
          <p14:tracePt t="21030" x="1223963" y="2413000"/>
          <p14:tracePt t="21039" x="773113" y="2166938"/>
          <p14:tracePt t="21046" x="306388" y="2005013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AC4CC28F-E76D-44CC-8B68-92BD642F76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BDE927E-2527-48F4-9278-FF1473F9DC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3187" y="781330"/>
            <a:ext cx="6276975" cy="543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062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56"/>
    </mc:Choice>
    <mc:Fallback xmlns="">
      <p:transition spd="slow" advTm="272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88" x="2711450" y="6324600"/>
          <p14:tracePt t="4957" x="2592388" y="6781800"/>
          <p14:tracePt t="4965" x="2693988" y="6721475"/>
          <p14:tracePt t="4974" x="2787650" y="6670675"/>
          <p14:tracePt t="4982" x="2949575" y="6577013"/>
          <p14:tracePt t="4989" x="3152775" y="6416675"/>
          <p14:tracePt t="4998" x="3330575" y="6297613"/>
          <p14:tracePt t="5005" x="3492500" y="6153150"/>
          <p14:tracePt t="5015" x="3619500" y="6034088"/>
          <p14:tracePt t="5021" x="3756025" y="5897563"/>
          <p14:tracePt t="5031" x="3917950" y="5735638"/>
          <p14:tracePt t="5038" x="4019550" y="5626100"/>
          <p14:tracePt t="5048" x="4095750" y="5532438"/>
          <p14:tracePt t="5053" x="4156075" y="5430838"/>
          <p14:tracePt t="5064" x="4240213" y="5337175"/>
          <p14:tracePt t="5069" x="4351338" y="5192713"/>
          <p14:tracePt t="5081" x="4452938" y="5091113"/>
          <p14:tracePt t="5094" x="4589463" y="4919663"/>
          <p14:tracePt t="5101" x="4640263" y="4827588"/>
          <p14:tracePt t="5110" x="4699000" y="4749800"/>
          <p14:tracePt t="5117" x="4733925" y="4673600"/>
          <p14:tracePt t="5125" x="4749800" y="4640263"/>
          <p14:tracePt t="5133" x="4767263" y="4597400"/>
          <p14:tracePt t="5142" x="4775200" y="4572000"/>
          <p14:tracePt t="5149" x="4775200" y="4564063"/>
          <p14:tracePt t="5173" x="4775200" y="4546600"/>
          <p14:tracePt t="5189" x="4775200" y="4538663"/>
          <p14:tracePt t="5198" x="4775200" y="4521200"/>
          <p14:tracePt t="5205" x="4775200" y="4503738"/>
          <p14:tracePt t="5215" x="4775200" y="4478338"/>
          <p14:tracePt t="5221" x="4775200" y="4460875"/>
          <p14:tracePt t="5231" x="4775200" y="4427538"/>
          <p14:tracePt t="5238" x="4767263" y="4394200"/>
          <p14:tracePt t="5248" x="4733925" y="4341813"/>
          <p14:tracePt t="5253" x="4724400" y="4308475"/>
          <p14:tracePt t="5264" x="4708525" y="4265613"/>
          <p14:tracePt t="5269" x="4691063" y="4240213"/>
          <p14:tracePt t="5280" x="4673600" y="4189413"/>
          <p14:tracePt t="5285" x="4673600" y="4164013"/>
          <p14:tracePt t="5293" x="4673600" y="4087813"/>
          <p14:tracePt t="5301" x="4673600" y="4002088"/>
          <p14:tracePt t="5309" x="4673600" y="3883025"/>
          <p14:tracePt t="5318" x="4673600" y="3756025"/>
          <p14:tracePt t="5325" x="4673600" y="3619500"/>
          <p14:tracePt t="5333" x="4673600" y="3475038"/>
          <p14:tracePt t="5341" x="4673600" y="3322638"/>
          <p14:tracePt t="5349" x="4673600" y="3211513"/>
          <p14:tracePt t="5358" x="4665663" y="3152775"/>
          <p14:tracePt t="5365" x="4622800" y="3101975"/>
          <p14:tracePt t="5373" x="4589463" y="3076575"/>
          <p14:tracePt t="5381" x="4554538" y="3059113"/>
          <p14:tracePt t="5390" x="4546600" y="3051175"/>
          <p14:tracePt t="5646" x="4546600" y="3041650"/>
          <p14:tracePt t="5663" x="4546600" y="3033713"/>
          <p14:tracePt t="5694" x="4546600" y="3025775"/>
          <p14:tracePt t="5725" x="4564063" y="3025775"/>
          <p14:tracePt t="5742" x="4572000" y="3025775"/>
          <p14:tracePt t="5887" x="4572000" y="3008313"/>
          <p14:tracePt t="5897" x="4572000" y="2990850"/>
          <p14:tracePt t="5903" x="4572000" y="2949575"/>
          <p14:tracePt t="5911" x="4572000" y="2914650"/>
          <p14:tracePt t="5919" x="4572000" y="2881313"/>
          <p14:tracePt t="5927" x="4564063" y="2863850"/>
          <p14:tracePt t="5934" x="4564063" y="2830513"/>
          <p14:tracePt t="5941" x="4564063" y="2805113"/>
          <p14:tracePt t="5949" x="4546600" y="2778125"/>
          <p14:tracePt t="5965" x="4538663" y="2770188"/>
          <p14:tracePt t="5973" x="4538663" y="2762250"/>
          <p14:tracePt t="6029" x="4529138" y="2752725"/>
          <p14:tracePt t="11213" x="4538663" y="2752725"/>
          <p14:tracePt t="11549" x="4546600" y="2762250"/>
          <p14:tracePt t="11558" x="4554538" y="2762250"/>
          <p14:tracePt t="11566" x="4572000" y="2770188"/>
          <p14:tracePt t="11573" x="4589463" y="2778125"/>
          <p14:tracePt t="11581" x="4597400" y="2787650"/>
          <p14:tracePt t="11589" x="4597400" y="2795588"/>
          <p14:tracePt t="11597" x="4605338" y="2795588"/>
          <p14:tracePt t="11605" x="4614863" y="2795588"/>
          <p14:tracePt t="11614" x="4622800" y="2795588"/>
          <p14:tracePt t="11621" x="4630738" y="2805113"/>
          <p14:tracePt t="11637" x="4648200" y="2820988"/>
          <p14:tracePt t="11693" x="4657725" y="2830513"/>
          <p14:tracePt t="11717" x="4665663" y="2838450"/>
          <p14:tracePt t="11813" x="4665663" y="2846388"/>
          <p14:tracePt t="12766" x="4665663" y="2855913"/>
          <p14:tracePt t="14893" x="4657725" y="2855913"/>
          <p14:tracePt t="15775" x="4657725" y="2863850"/>
          <p14:tracePt t="15781" x="4657725" y="2889250"/>
          <p14:tracePt t="15789" x="4630738" y="2922588"/>
          <p14:tracePt t="15798" x="4589463" y="2982913"/>
          <p14:tracePt t="15805" x="4546600" y="3033713"/>
          <p14:tracePt t="15813" x="4495800" y="3076575"/>
          <p14:tracePt t="15821" x="4427538" y="3109913"/>
          <p14:tracePt t="15829" x="4368800" y="3160713"/>
          <p14:tracePt t="15837" x="4291013" y="3221038"/>
          <p14:tracePt t="15846" x="4197350" y="3263900"/>
          <p14:tracePt t="15854" x="4095750" y="3322638"/>
          <p14:tracePt t="15862" x="4002088" y="3382963"/>
          <p14:tracePt t="15870" x="3908425" y="3433763"/>
          <p14:tracePt t="15879" x="3816350" y="3484563"/>
          <p14:tracePt t="15886" x="3730625" y="3535363"/>
          <p14:tracePt t="15895" x="3654425" y="3586163"/>
          <p14:tracePt t="15902" x="3586163" y="3603625"/>
          <p14:tracePt t="15911" x="3527425" y="3636963"/>
          <p14:tracePt t="15917" x="3475038" y="3654425"/>
          <p14:tracePt t="15928" x="3433763" y="3671888"/>
          <p14:tracePt t="15933" x="3424238" y="3679825"/>
          <p14:tracePt t="15944" x="3408363" y="3687763"/>
          <p14:tracePt t="15949" x="3373438" y="3705225"/>
          <p14:tracePt t="15957" x="3355975" y="3705225"/>
          <p14:tracePt t="15965" x="3340100" y="3722688"/>
          <p14:tracePt t="15973" x="3314700" y="3730625"/>
          <p14:tracePt t="15981" x="3297238" y="3738563"/>
          <p14:tracePt t="15989" x="3271838" y="3763963"/>
          <p14:tracePt t="15997" x="3221038" y="3781425"/>
          <p14:tracePt t="16005" x="3203575" y="3798888"/>
          <p14:tracePt t="16013" x="3186113" y="3816350"/>
          <p14:tracePt t="16021" x="3152775" y="3824288"/>
          <p14:tracePt t="16029" x="3109913" y="3849688"/>
          <p14:tracePt t="16037" x="3067050" y="3875088"/>
          <p14:tracePt t="16046" x="3025775" y="3900488"/>
          <p14:tracePt t="16053" x="2990850" y="3925888"/>
          <p14:tracePt t="16062" x="2965450" y="3951288"/>
          <p14:tracePt t="16069" x="2914650" y="3986213"/>
          <p14:tracePt t="16079" x="2906713" y="3994150"/>
          <p14:tracePt t="16085" x="2889250" y="4002088"/>
          <p14:tracePt t="16095" x="2871788" y="4019550"/>
          <p14:tracePt t="16112" x="2863850" y="4027488"/>
          <p14:tracePt t="16117" x="2863850" y="4052888"/>
          <p14:tracePt t="16128" x="2855913" y="4052888"/>
          <p14:tracePt t="16145" x="2846388" y="4062413"/>
          <p14:tracePt t="16150" x="2838450" y="4070350"/>
          <p14:tracePt t="16157" x="2820988" y="4079875"/>
          <p14:tracePt t="16165" x="2813050" y="4079875"/>
          <p14:tracePt t="16181" x="2787650" y="4087813"/>
          <p14:tracePt t="16189" x="2778125" y="4095750"/>
          <p14:tracePt t="16197" x="2778125" y="4105275"/>
          <p14:tracePt t="16205" x="2762250" y="4105275"/>
          <p14:tracePt t="16213" x="2736850" y="4130675"/>
          <p14:tracePt t="16221" x="2727325" y="4130675"/>
          <p14:tracePt t="16229" x="2711450" y="4138613"/>
          <p14:tracePt t="16238" x="2686050" y="4156075"/>
          <p14:tracePt t="16246" x="2668588" y="4164013"/>
          <p14:tracePt t="16254" x="2633663" y="4181475"/>
          <p14:tracePt t="16262" x="2592388" y="4206875"/>
          <p14:tracePt t="16270" x="2574925" y="4206875"/>
          <p14:tracePt t="16279" x="2532063" y="4224338"/>
          <p14:tracePt t="16285" x="2506663" y="4224338"/>
          <p14:tracePt t="16295" x="2498725" y="4224338"/>
          <p14:tracePt t="16301" x="2473325" y="4224338"/>
          <p14:tracePt t="16311" x="2455863" y="4224338"/>
          <p14:tracePt t="16317" x="2447925" y="4224338"/>
          <p14:tracePt t="16328" x="2430463" y="4224338"/>
          <p14:tracePt t="16333" x="2387600" y="4224338"/>
          <p14:tracePt t="16345" x="2354263" y="4224338"/>
          <p14:tracePt t="16349" x="2311400" y="4224338"/>
          <p14:tracePt t="16357" x="2268538" y="4224338"/>
          <p14:tracePt t="16365" x="2227263" y="4224338"/>
          <p14:tracePt t="16373" x="2192338" y="4224338"/>
          <p14:tracePt t="16381" x="2174875" y="4224338"/>
          <p14:tracePt t="16389" x="2133600" y="4224338"/>
          <p14:tracePt t="16397" x="2108200" y="4224338"/>
          <p14:tracePt t="16406" x="2073275" y="4224338"/>
          <p14:tracePt t="16413" x="2047875" y="4224338"/>
          <p14:tracePt t="16421" x="2014538" y="4214813"/>
          <p14:tracePt t="16429" x="1997075" y="4206875"/>
          <p14:tracePt t="16438" x="1979613" y="4197350"/>
          <p14:tracePt t="16446" x="1954213" y="4189413"/>
          <p14:tracePt t="16453" x="1928813" y="4171950"/>
          <p14:tracePt t="16462" x="1928813" y="4164013"/>
          <p14:tracePt t="16469" x="1903413" y="4156075"/>
          <p14:tracePt t="16485" x="1903413" y="4146550"/>
          <p14:tracePt t="16495" x="1895475" y="4138613"/>
          <p14:tracePt t="16512" x="1878013" y="4121150"/>
          <p14:tracePt t="16517" x="1870075" y="4105275"/>
          <p14:tracePt t="16528" x="1870075" y="4095750"/>
          <p14:tracePt t="16545" x="1860550" y="4070350"/>
          <p14:tracePt t="16558" x="1860550" y="4062413"/>
          <p14:tracePt t="16566" x="1860550" y="4044950"/>
          <p14:tracePt t="16574" x="1860550" y="4027488"/>
          <p14:tracePt t="16581" x="1860550" y="4011613"/>
          <p14:tracePt t="16589" x="1860550" y="4002088"/>
          <p14:tracePt t="16597" x="1860550" y="3994150"/>
          <p14:tracePt t="16605" x="1878013" y="3968750"/>
          <p14:tracePt t="16613" x="1885950" y="3960813"/>
          <p14:tracePt t="16622" x="1911350" y="3943350"/>
          <p14:tracePt t="16629" x="1938338" y="3925888"/>
          <p14:tracePt t="16637" x="1954213" y="3925888"/>
          <p14:tracePt t="16646" x="1979613" y="3925888"/>
          <p14:tracePt t="16653" x="1997075" y="3917950"/>
          <p14:tracePt t="16662" x="2030413" y="3908425"/>
          <p14:tracePt t="16669" x="2090738" y="3883025"/>
          <p14:tracePt t="16679" x="2141538" y="3883025"/>
          <p14:tracePt t="16685" x="2184400" y="3875088"/>
          <p14:tracePt t="16695" x="2243138" y="3875088"/>
          <p14:tracePt t="16701" x="2278063" y="3867150"/>
          <p14:tracePt t="16712" x="2303463" y="3867150"/>
          <p14:tracePt t="16717" x="2328863" y="3867150"/>
          <p14:tracePt t="16728" x="2336800" y="3867150"/>
          <p14:tracePt t="16733" x="2344738" y="3867150"/>
          <p14:tracePt t="16745" x="2362200" y="3867150"/>
          <p14:tracePt t="16749" x="2371725" y="3867150"/>
          <p14:tracePt t="16757" x="2371725" y="3875088"/>
          <p14:tracePt t="16766" x="2379663" y="3875088"/>
          <p14:tracePt t="16773" x="2387600" y="3883025"/>
          <p14:tracePt t="16782" x="2387600" y="3900488"/>
          <p14:tracePt t="16790" x="2413000" y="3925888"/>
          <p14:tracePt t="16798" x="2413000" y="3943350"/>
          <p14:tracePt t="16805" x="2422525" y="3968750"/>
          <p14:tracePt t="16813" x="2422525" y="3994150"/>
          <p14:tracePt t="16822" x="2422525" y="4011613"/>
          <p14:tracePt t="16829" x="2422525" y="4037013"/>
          <p14:tracePt t="16837" x="2422525" y="4070350"/>
          <p14:tracePt t="16846" x="2422525" y="4087813"/>
          <p14:tracePt t="16853" x="2422525" y="4113213"/>
          <p14:tracePt t="16862" x="2422525" y="4138613"/>
          <p14:tracePt t="16878" x="2422525" y="4146550"/>
          <p14:tracePt t="16885" x="2422525" y="4164013"/>
          <p14:tracePt t="17094" x="2430463" y="4171950"/>
          <p14:tracePt t="17101" x="2447925" y="4171950"/>
          <p14:tracePt t="17111" x="2463800" y="4171950"/>
          <p14:tracePt t="17117" x="2489200" y="4181475"/>
          <p14:tracePt t="17125" x="2532063" y="4189413"/>
          <p14:tracePt t="17133" x="2582863" y="4206875"/>
          <p14:tracePt t="17144" x="2651125" y="4224338"/>
          <p14:tracePt t="17150" x="2676525" y="4224338"/>
          <p14:tracePt t="17157" x="2736850" y="4232275"/>
          <p14:tracePt t="17166" x="2762250" y="4232275"/>
          <p14:tracePt t="17174" x="2805113" y="4232275"/>
          <p14:tracePt t="17181" x="2846388" y="4232275"/>
          <p14:tracePt t="17189" x="2881313" y="4232275"/>
          <p14:tracePt t="17197" x="2940050" y="4240213"/>
          <p14:tracePt t="17206" x="2965450" y="4240213"/>
          <p14:tracePt t="17213" x="3025775" y="4240213"/>
          <p14:tracePt t="17221" x="3067050" y="4240213"/>
          <p14:tracePt t="17230" x="3109913" y="4240213"/>
          <p14:tracePt t="17237" x="3152775" y="4240213"/>
          <p14:tracePt t="17246" x="3195638" y="4240213"/>
          <p14:tracePt t="17253" x="3271838" y="4240213"/>
          <p14:tracePt t="17262" x="3340100" y="4240213"/>
          <p14:tracePt t="17270" x="3382963" y="4240213"/>
          <p14:tracePt t="17279" x="3502025" y="4224338"/>
          <p14:tracePt t="17285" x="3603625" y="4189413"/>
          <p14:tracePt t="17295" x="3722688" y="4156075"/>
          <p14:tracePt t="17301" x="3849688" y="4138613"/>
          <p14:tracePt t="17311" x="3976688" y="4130675"/>
          <p14:tracePt t="17317" x="4105275" y="4130675"/>
          <p14:tracePt t="17328" x="4214813" y="4121150"/>
          <p14:tracePt t="17334" x="4316413" y="4095750"/>
          <p14:tracePt t="17345" x="4402138" y="4079875"/>
          <p14:tracePt t="17349" x="4452938" y="4079875"/>
          <p14:tracePt t="17360" x="4513263" y="4062413"/>
          <p14:tracePt t="17478" x="4529138" y="4062413"/>
          <p14:tracePt t="17509" x="4546600" y="4062413"/>
          <p14:tracePt t="17528" x="4572000" y="4062413"/>
          <p14:tracePt t="17541" x="4579938" y="4062413"/>
          <p14:tracePt t="17550" x="4589463" y="4070350"/>
          <p14:tracePt t="17558" x="4597400" y="4079875"/>
          <p14:tracePt t="17565" x="4605338" y="4105275"/>
          <p14:tracePt t="17573" x="4614863" y="4121150"/>
          <p14:tracePt t="17582" x="4614863" y="4130675"/>
          <p14:tracePt t="17589" x="4622800" y="4146550"/>
          <p14:tracePt t="17597" x="4622800" y="4156075"/>
          <p14:tracePt t="17606" x="4622800" y="4171950"/>
          <p14:tracePt t="17613" x="4622800" y="4181475"/>
          <p14:tracePt t="17621" x="4622800" y="4189413"/>
          <p14:tracePt t="17629" x="4640263" y="4206875"/>
          <p14:tracePt t="17637" x="4640263" y="4224338"/>
          <p14:tracePt t="17646" x="4648200" y="4257675"/>
          <p14:tracePt t="17653" x="4657725" y="4275138"/>
          <p14:tracePt t="17662" x="4657725" y="4300538"/>
          <p14:tracePt t="17669" x="4683125" y="4333875"/>
          <p14:tracePt t="17678" x="4691063" y="4351338"/>
          <p14:tracePt t="17686" x="4691063" y="4359275"/>
          <p14:tracePt t="17695" x="4699000" y="4376738"/>
          <p14:tracePt t="17727" x="4708525" y="4384675"/>
          <p14:tracePt t="17733" x="4716463" y="4394200"/>
          <p14:tracePt t="17789" x="4724400" y="4394200"/>
          <p14:tracePt t="17797" x="4733925" y="4394200"/>
          <p14:tracePt t="17805" x="4741863" y="4394200"/>
          <p14:tracePt t="17821" x="4749800" y="4394200"/>
          <p14:tracePt t="17829" x="4759325" y="4394200"/>
          <p14:tracePt t="17845" x="4767263" y="4376738"/>
          <p14:tracePt t="17854" x="4784725" y="4368800"/>
          <p14:tracePt t="17862" x="4818063" y="4368800"/>
          <p14:tracePt t="17869" x="4860925" y="4359275"/>
          <p14:tracePt t="17879" x="4894263" y="4359275"/>
          <p14:tracePt t="17885" x="4919663" y="4351338"/>
          <p14:tracePt t="17895" x="4946650" y="4351338"/>
          <p14:tracePt t="17901" x="4972050" y="4351338"/>
          <p14:tracePt t="17912" x="4979988" y="4351338"/>
          <p14:tracePt t="17918" x="4987925" y="4351338"/>
          <p14:tracePt t="17927" x="5005388" y="4351338"/>
          <p14:tracePt t="17933" x="5013325" y="4351338"/>
          <p14:tracePt t="17944" x="5022850" y="4351338"/>
          <p14:tracePt t="17950" x="5030788" y="4351338"/>
          <p14:tracePt t="17960" x="5048250" y="4351338"/>
          <p14:tracePt t="17966" x="5073650" y="4351338"/>
          <p14:tracePt t="17973" x="5081588" y="4351338"/>
          <p14:tracePt t="17982" x="5116513" y="4351338"/>
          <p14:tracePt t="17990" x="5132388" y="4351338"/>
          <p14:tracePt t="17997" x="5141913" y="4351338"/>
          <p14:tracePt t="18006" x="5167313" y="4368800"/>
          <p14:tracePt t="18125" x="5175250" y="4368800"/>
          <p14:tracePt t="18149" x="5192713" y="4368800"/>
          <p14:tracePt t="18158" x="5200650" y="4368800"/>
          <p14:tracePt t="18165" x="5226050" y="4368800"/>
          <p14:tracePt t="18173" x="5251450" y="4359275"/>
          <p14:tracePt t="18182" x="5268913" y="4359275"/>
          <p14:tracePt t="18189" x="5302250" y="4359275"/>
          <p14:tracePt t="18197" x="5337175" y="4341813"/>
          <p14:tracePt t="18205" x="5370513" y="4341813"/>
          <p14:tracePt t="18213" x="5395913" y="4341813"/>
          <p14:tracePt t="18222" x="5413375" y="4341813"/>
          <p14:tracePt t="18229" x="5430838" y="4341813"/>
          <p14:tracePt t="18237" x="5438775" y="4341813"/>
          <p14:tracePt t="18245" x="5446713" y="4341813"/>
          <p14:tracePt t="18253" x="5456238" y="4341813"/>
          <p14:tracePt t="18261" x="5464175" y="4341813"/>
          <p14:tracePt t="18285" x="5472113" y="4341813"/>
          <p14:tracePt t="18301" x="5481638" y="4341813"/>
          <p14:tracePt t="18333" x="5489575" y="4341813"/>
          <p14:tracePt t="18382" x="5507038" y="4341813"/>
          <p14:tracePt t="18398" x="5524500" y="4341813"/>
          <p14:tracePt t="18405" x="5540375" y="4341813"/>
          <p14:tracePt t="18413" x="5549900" y="4341813"/>
          <p14:tracePt t="18438" x="5557838" y="4341813"/>
          <p14:tracePt t="18453" x="5575300" y="4341813"/>
          <p14:tracePt t="18469" x="5583238" y="4341813"/>
          <p14:tracePt t="18478" x="5591175" y="4341813"/>
          <p14:tracePt t="18485" x="5600700" y="4341813"/>
          <p14:tracePt t="18495" x="5608638" y="4341813"/>
          <p14:tracePt t="18501" x="5616575" y="4341813"/>
          <p14:tracePt t="18527" x="5634038" y="4341813"/>
          <p14:tracePt t="18533" x="5641975" y="4341813"/>
          <p14:tracePt t="18558" x="5651500" y="4341813"/>
          <p14:tracePt t="18565" x="5659438" y="4341813"/>
          <p14:tracePt t="18574" x="5676900" y="4341813"/>
          <p14:tracePt t="18581" x="5702300" y="4341813"/>
          <p14:tracePt t="18597" x="5719763" y="4341813"/>
          <p14:tracePt t="18605" x="5745163" y="4351338"/>
          <p14:tracePt t="18613" x="5753100" y="4351338"/>
          <p14:tracePt t="18621" x="5778500" y="4351338"/>
          <p14:tracePt t="18630" x="5788025" y="4351338"/>
          <p14:tracePt t="18685" x="5803900" y="4351338"/>
          <p14:tracePt t="18694" x="5813425" y="4351338"/>
          <p14:tracePt t="18711" x="5829300" y="4351338"/>
          <p14:tracePt t="18718" x="5838825" y="4351338"/>
          <p14:tracePt t="18727" x="5846763" y="4351338"/>
          <p14:tracePt t="18733" x="5872163" y="4351338"/>
          <p14:tracePt t="18743" x="5880100" y="4351338"/>
          <p14:tracePt t="18750" x="5905500" y="4351338"/>
          <p14:tracePt t="18760" x="5932488" y="4368800"/>
          <p14:tracePt t="18766" x="5957888" y="4376738"/>
          <p14:tracePt t="18773" x="5991225" y="4376738"/>
          <p14:tracePt t="18782" x="6034088" y="4376738"/>
          <p14:tracePt t="18789" x="6084888" y="4384675"/>
          <p14:tracePt t="18797" x="6127750" y="4394200"/>
          <p14:tracePt t="18805" x="6161088" y="4394200"/>
          <p14:tracePt t="18813" x="6178550" y="4394200"/>
          <p14:tracePt t="18821" x="6203950" y="4394200"/>
          <p14:tracePt t="18830" x="6211888" y="4394200"/>
          <p14:tracePt t="18838" x="6221413" y="4410075"/>
          <p14:tracePt t="18870" x="6229350" y="4410075"/>
          <p14:tracePt t="18933" x="6237288" y="4410075"/>
          <p14:tracePt t="18949" x="6246813" y="4410075"/>
          <p14:tracePt t="18981" x="6254750" y="4410075"/>
          <p14:tracePt t="18997" x="6262688" y="4402138"/>
          <p14:tracePt t="19005" x="6272213" y="4402138"/>
          <p14:tracePt t="19013" x="6280150" y="4384675"/>
          <p14:tracePt t="19021" x="6288088" y="4376738"/>
          <p14:tracePt t="19045" x="6305550" y="4351338"/>
          <p14:tracePt t="19093" x="6313488" y="4333875"/>
          <p14:tracePt t="19317" x="6313488" y="4325938"/>
          <p14:tracePt t="19431" x="6313488" y="4316413"/>
          <p14:tracePt t="19439" x="6313488" y="4308475"/>
          <p14:tracePt t="19455" x="6313488" y="4291013"/>
          <p14:tracePt t="19478" x="6323013" y="4275138"/>
          <p14:tracePt t="19485" x="6330950" y="4275138"/>
          <p14:tracePt t="19501" x="6330950" y="4265613"/>
          <p14:tracePt t="20021" x="6323013" y="4265613"/>
          <p14:tracePt t="20030" x="6297613" y="4265613"/>
          <p14:tracePt t="20037" x="6262688" y="4265613"/>
          <p14:tracePt t="20045" x="6229350" y="4283075"/>
          <p14:tracePt t="20053" x="6203950" y="4283075"/>
          <p14:tracePt t="20061" x="6169025" y="4291013"/>
          <p14:tracePt t="20069" x="6135688" y="4300538"/>
          <p14:tracePt t="20078" x="6084888" y="4308475"/>
          <p14:tracePt t="20096" x="5948363" y="4351338"/>
          <p14:tracePt t="20101" x="5864225" y="4384675"/>
          <p14:tracePt t="20111" x="5778500" y="4410075"/>
          <p14:tracePt t="20117" x="5684838" y="4427538"/>
          <p14:tracePt t="20128" x="5600700" y="4460875"/>
          <p14:tracePt t="20133" x="5481638" y="4486275"/>
          <p14:tracePt t="20145" x="5421313" y="4503738"/>
          <p14:tracePt t="20149" x="5337175" y="4503738"/>
          <p14:tracePt t="20160" x="5276850" y="4521200"/>
          <p14:tracePt t="20165" x="5235575" y="4521200"/>
          <p14:tracePt t="20178" x="5192713" y="4521200"/>
          <p14:tracePt t="20181" x="5157788" y="4521200"/>
          <p14:tracePt t="20189" x="5116513" y="4521200"/>
          <p14:tracePt t="20197" x="5056188" y="4521200"/>
          <p14:tracePt t="20205" x="5013325" y="4521200"/>
          <p14:tracePt t="20213" x="4954588" y="4521200"/>
          <p14:tracePt t="20221" x="4911725" y="4521200"/>
          <p14:tracePt t="20229" x="4843463" y="4521200"/>
          <p14:tracePt t="20237" x="4792663" y="4521200"/>
          <p14:tracePt t="20245" x="4775200" y="4521200"/>
          <p14:tracePt t="20253" x="4733925" y="4521200"/>
          <p14:tracePt t="20262" x="4699000" y="4521200"/>
          <p14:tracePt t="20269" x="4665663" y="4521200"/>
          <p14:tracePt t="20278" x="4657725" y="4521200"/>
          <p14:tracePt t="20285" x="4630738" y="4521200"/>
          <p14:tracePt t="20294" x="4614863" y="4521200"/>
          <p14:tracePt t="20301" x="4589463" y="4521200"/>
          <p14:tracePt t="20311" x="4564063" y="4521200"/>
          <p14:tracePt t="20317" x="4521200" y="4521200"/>
          <p14:tracePt t="20327" x="4478338" y="4521200"/>
          <p14:tracePt t="20333" x="4460875" y="4521200"/>
          <p14:tracePt t="20344" x="4435475" y="4521200"/>
          <p14:tracePt t="20349" x="4419600" y="4521200"/>
          <p14:tracePt t="20381" x="4402138" y="4521200"/>
          <p14:tracePt t="20445" x="4394200" y="4521200"/>
          <p14:tracePt t="20453" x="4384675" y="4521200"/>
          <p14:tracePt t="20461" x="4368800" y="4521200"/>
          <p14:tracePt t="20469" x="4359275" y="4521200"/>
          <p14:tracePt t="20478" x="4351338" y="4521200"/>
          <p14:tracePt t="20486" x="4325938" y="4521200"/>
          <p14:tracePt t="20495" x="4308475" y="4513263"/>
          <p14:tracePt t="20501" x="4283075" y="4503738"/>
          <p14:tracePt t="20511" x="4265613" y="4495800"/>
          <p14:tracePt t="20518" x="4232275" y="4486275"/>
          <p14:tracePt t="20528" x="4189413" y="4460875"/>
          <p14:tracePt t="20533" x="4181475" y="4452938"/>
          <p14:tracePt t="20543" x="4164013" y="4445000"/>
          <p14:tracePt t="20549" x="4130675" y="4419600"/>
          <p14:tracePt t="20566" x="4121150" y="4410075"/>
          <p14:tracePt t="20902" x="4138613" y="4419600"/>
          <p14:tracePt t="20918" x="4138613" y="4427538"/>
          <p14:tracePt t="20927" x="4146550" y="4427538"/>
          <p14:tracePt t="20942" x="4156075" y="4427538"/>
          <p14:tracePt t="20981" x="4171950" y="4427538"/>
          <p14:tracePt t="20989" x="4181475" y="4427538"/>
          <p14:tracePt t="21006" x="4189413" y="4435475"/>
          <p14:tracePt t="21029" x="4206875" y="4445000"/>
          <p14:tracePt t="21054" x="4206875" y="4452938"/>
          <p14:tracePt t="21086" x="4214813" y="4460875"/>
          <p14:tracePt t="21365" x="4224338" y="4470400"/>
          <p14:tracePt t="21381" x="4232275" y="4470400"/>
          <p14:tracePt t="21389" x="4240213" y="4470400"/>
          <p14:tracePt t="21398" x="4249738" y="4470400"/>
          <p14:tracePt t="21405" x="4249738" y="4478338"/>
          <p14:tracePt t="21413" x="4257675" y="4478338"/>
          <p14:tracePt t="21421" x="4275138" y="4478338"/>
          <p14:tracePt t="21429" x="4275138" y="4486275"/>
          <p14:tracePt t="21445" x="4283075" y="4486275"/>
          <p14:tracePt t="21461" x="4291013" y="4486275"/>
          <p14:tracePt t="21485" x="4300538" y="4486275"/>
          <p14:tracePt t="21550" x="4308475" y="4486275"/>
          <p14:tracePt t="21614" x="4316413" y="4486275"/>
          <p14:tracePt t="21646" x="4325938" y="4478338"/>
          <p14:tracePt t="21654" x="4333875" y="4478338"/>
          <p14:tracePt t="21661" x="4341813" y="4478338"/>
          <p14:tracePt t="21669" x="4351338" y="4470400"/>
          <p14:tracePt t="21677" x="4359275" y="4460875"/>
          <p14:tracePt t="21685" x="4376738" y="4452938"/>
          <p14:tracePt t="21694" x="4384675" y="4445000"/>
          <p14:tracePt t="21701" x="4394200" y="4445000"/>
          <p14:tracePt t="21711" x="4402138" y="4435475"/>
          <p14:tracePt t="21717" x="4427538" y="4419600"/>
          <p14:tracePt t="21727" x="4435475" y="4419600"/>
          <p14:tracePt t="21733" x="4445000" y="4419600"/>
          <p14:tracePt t="21742" x="4460875" y="4410075"/>
          <p14:tracePt t="21760" x="4470400" y="4410075"/>
          <p14:tracePt t="21781" x="4478338" y="4410075"/>
          <p14:tracePt t="21813" x="4486275" y="4410075"/>
          <p14:tracePt t="21829" x="4495800" y="4410075"/>
          <p14:tracePt t="21838" x="4503738" y="4410075"/>
          <p14:tracePt t="21845" x="4513263" y="4410075"/>
          <p14:tracePt t="21853" x="4529138" y="4410075"/>
          <p14:tracePt t="21861" x="4546600" y="4410075"/>
          <p14:tracePt t="21870" x="4564063" y="4410075"/>
          <p14:tracePt t="21877" x="4589463" y="4410075"/>
          <p14:tracePt t="21885" x="4622800" y="4410075"/>
          <p14:tracePt t="21894" x="4665663" y="4410075"/>
          <p14:tracePt t="21902" x="4708525" y="4410075"/>
          <p14:tracePt t="21911" x="4749800" y="4410075"/>
          <p14:tracePt t="21917" x="4802188" y="4419600"/>
          <p14:tracePt t="21927" x="4827588" y="4419600"/>
          <p14:tracePt t="21933" x="4843463" y="4419600"/>
          <p14:tracePt t="21943" x="4860925" y="4419600"/>
          <p14:tracePt t="21949" x="4860925" y="4427538"/>
          <p14:tracePt t="21960" x="4868863" y="4427538"/>
          <p14:tracePt t="21965" x="4878388" y="4427538"/>
          <p14:tracePt t="22061" x="4886325" y="4427538"/>
          <p14:tracePt t="22166" x="4903788" y="4427538"/>
          <p14:tracePt t="22181" x="4937125" y="4427538"/>
          <p14:tracePt t="22189" x="4972050" y="4427538"/>
          <p14:tracePt t="22197" x="5013325" y="4427538"/>
          <p14:tracePt t="22206" x="5056188" y="4427538"/>
          <p14:tracePt t="22214" x="5064125" y="4427538"/>
          <p14:tracePt t="22221" x="5099050" y="4427538"/>
          <p14:tracePt t="22229" x="5132388" y="4427538"/>
          <p14:tracePt t="22237" x="5141913" y="4427538"/>
          <p14:tracePt t="22245" x="5167313" y="4427538"/>
          <p14:tracePt t="22254" x="5183188" y="4427538"/>
          <p14:tracePt t="22261" x="5192713" y="4427538"/>
          <p14:tracePt t="22269" x="5208588" y="4427538"/>
          <p14:tracePt t="22277" x="5218113" y="4427538"/>
          <p14:tracePt t="22285" x="5226050" y="4427538"/>
          <p14:tracePt t="22294" x="5235575" y="4427538"/>
          <p14:tracePt t="22301" x="5243513" y="4419600"/>
          <p14:tracePt t="22311" x="5276850" y="4419600"/>
          <p14:tracePt t="22317" x="5311775" y="4419600"/>
          <p14:tracePt t="22327" x="5353050" y="4410075"/>
          <p14:tracePt t="22333" x="5413375" y="4402138"/>
          <p14:tracePt t="22344" x="5472113" y="4384675"/>
          <p14:tracePt t="22349" x="5549900" y="4384675"/>
          <p14:tracePt t="22360" x="5591175" y="4368800"/>
          <p14:tracePt t="22365" x="5651500" y="4368800"/>
          <p14:tracePt t="22377" x="5694363" y="4368800"/>
          <p14:tracePt t="22381" x="5727700" y="4368800"/>
          <p14:tracePt t="22389" x="5745163" y="4368800"/>
          <p14:tracePt t="22397" x="5770563" y="4368800"/>
          <p14:tracePt t="22405" x="5788025" y="4368800"/>
          <p14:tracePt t="22413" x="5795963" y="4368800"/>
          <p14:tracePt t="22422" x="5803900" y="4368800"/>
          <p14:tracePt t="22430" x="5813425" y="4368800"/>
          <p14:tracePt t="22453" x="5829300" y="4368800"/>
          <p14:tracePt t="22494" x="5838825" y="4368800"/>
          <p14:tracePt t="22542" x="5846763" y="4376738"/>
          <p14:tracePt t="22558" x="5846763" y="4384675"/>
          <p14:tracePt t="22566" x="5854700" y="4402138"/>
          <p14:tracePt t="22576" x="5854700" y="4410075"/>
          <p14:tracePt t="22591" x="5864225" y="4435475"/>
          <p14:tracePt t="22614" x="5864225" y="4445000"/>
          <p14:tracePt t="22653" x="5872163" y="4445000"/>
          <p14:tracePt t="22710" x="5872163" y="4460875"/>
          <p14:tracePt t="22718" x="5872163" y="4486275"/>
          <p14:tracePt t="22727" x="5880100" y="4495800"/>
          <p14:tracePt t="22733" x="5880100" y="4503738"/>
          <p14:tracePt t="22744" x="5889625" y="4521200"/>
          <p14:tracePt t="22749" x="5889625" y="4529138"/>
          <p14:tracePt t="22759" x="5889625" y="4538663"/>
          <p14:tracePt t="22765" x="5897563" y="4546600"/>
          <p14:tracePt t="23446" x="5905500" y="4554538"/>
          <p14:tracePt t="23461" x="5932488" y="4554538"/>
          <p14:tracePt t="23477" x="5940425" y="4554538"/>
          <p14:tracePt t="23485" x="5948363" y="4554538"/>
          <p14:tracePt t="23493" x="5965825" y="4554538"/>
          <p14:tracePt t="23501" x="5983288" y="4554538"/>
          <p14:tracePt t="23510" x="5999163" y="4538663"/>
          <p14:tracePt t="23518" x="6034088" y="4538663"/>
          <p14:tracePt t="23526" x="6049963" y="4538663"/>
          <p14:tracePt t="23533" x="6059488" y="4538663"/>
          <p14:tracePt t="23543" x="6084888" y="4538663"/>
          <p14:tracePt t="23559" x="6092825" y="4538663"/>
          <p14:tracePt t="23590" x="6110288" y="4529138"/>
          <p14:tracePt t="23638" x="6118225" y="4529138"/>
          <p14:tracePt t="23645" x="6127750" y="4529138"/>
          <p14:tracePt t="23653" x="6135688" y="4529138"/>
          <p14:tracePt t="23661" x="6143625" y="4529138"/>
          <p14:tracePt t="23669" x="6153150" y="4529138"/>
          <p14:tracePt t="23702" x="6178550" y="4521200"/>
          <p14:tracePt t="23717" x="6186488" y="4521200"/>
          <p14:tracePt t="23726" x="6203950" y="4521200"/>
          <p14:tracePt t="23733" x="6211888" y="4521200"/>
          <p14:tracePt t="23743" x="6221413" y="4503738"/>
          <p14:tracePt t="23750" x="6237288" y="4503738"/>
          <p14:tracePt t="23760" x="6246813" y="4503738"/>
          <p14:tracePt t="23765" x="6272213" y="4503738"/>
          <p14:tracePt t="23776" x="6280150" y="4503738"/>
          <p14:tracePt t="23781" x="6288088" y="4503738"/>
          <p14:tracePt t="23805" x="6305550" y="4503738"/>
          <p14:tracePt t="23829" x="6323013" y="4495800"/>
          <p14:tracePt t="23837" x="6338888" y="4486275"/>
          <p14:tracePt t="23845" x="6348413" y="4486275"/>
          <p14:tracePt t="23853" x="6373813" y="4470400"/>
          <p14:tracePt t="23861" x="6391275" y="4460875"/>
          <p14:tracePt t="23869" x="6407150" y="4452938"/>
          <p14:tracePt t="23885" x="6424613" y="4452938"/>
          <p14:tracePt t="23894" x="6432550" y="4452938"/>
          <p14:tracePt t="23901" x="6457950" y="4445000"/>
          <p14:tracePt t="23910" x="6483350" y="4435475"/>
          <p14:tracePt t="23917" x="6510338" y="4435475"/>
          <p14:tracePt t="23927" x="6551613" y="4427538"/>
          <p14:tracePt t="23933" x="6619875" y="4427538"/>
          <p14:tracePt t="23944" x="6680200" y="4419600"/>
          <p14:tracePt t="23949" x="6721475" y="4419600"/>
          <p14:tracePt t="23959" x="6756400" y="4419600"/>
          <p14:tracePt t="23965" x="6772275" y="4419600"/>
          <p14:tracePt t="23975" x="6789738" y="4419600"/>
          <p14:tracePt t="23981" x="6799263" y="4419600"/>
          <p14:tracePt t="23997" x="6807200" y="4419600"/>
          <p14:tracePt t="24142" x="6824663" y="4419600"/>
          <p14:tracePt t="24174" x="6832600" y="4419600"/>
          <p14:tracePt t="24302" x="6840538" y="4419600"/>
          <p14:tracePt t="24503" x="6858000" y="4419600"/>
          <p14:tracePt t="24518" x="6875463" y="4419600"/>
          <p14:tracePt t="24543" x="6891338" y="4427538"/>
          <p14:tracePt t="24685" x="6900863" y="4427538"/>
          <p14:tracePt t="24709" x="6908800" y="4427538"/>
          <p14:tracePt t="24757" x="6916738" y="4427538"/>
          <p14:tracePt t="24773" x="6934200" y="4427538"/>
          <p14:tracePt t="24781" x="6959600" y="4427538"/>
          <p14:tracePt t="24797" x="6969125" y="4427538"/>
          <p14:tracePt t="24805" x="6985000" y="4427538"/>
          <p14:tracePt t="24813" x="6994525" y="4427538"/>
          <p14:tracePt t="24821" x="7010400" y="4427538"/>
          <p14:tracePt t="24829" x="7019925" y="4427538"/>
          <p14:tracePt t="24846" x="7027863" y="4427538"/>
          <p14:tracePt t="24861" x="7035800" y="4427538"/>
          <p14:tracePt t="24870" x="7053263" y="4427538"/>
          <p14:tracePt t="24885" x="7070725" y="4427538"/>
          <p14:tracePt t="24910" x="7096125" y="4419600"/>
          <p14:tracePt t="24926" x="7104063" y="4419600"/>
          <p14:tracePt t="24981" x="7121525" y="4419600"/>
          <p14:tracePt t="25254" x="7129463" y="4419600"/>
          <p14:tracePt t="25262" x="7129463" y="4427538"/>
          <p14:tracePt t="25270" x="7129463" y="4452938"/>
          <p14:tracePt t="25278" x="7129463" y="4470400"/>
          <p14:tracePt t="25286" x="7129463" y="4495800"/>
          <p14:tracePt t="25293" x="7129463" y="4513263"/>
          <p14:tracePt t="25301" x="7129463" y="4538663"/>
          <p14:tracePt t="25310" x="7129463" y="4564063"/>
          <p14:tracePt t="25317" x="7129463" y="4579938"/>
          <p14:tracePt t="25333" x="7138988" y="4605338"/>
          <p14:tracePt t="25342" x="7146925" y="4605338"/>
          <p14:tracePt t="25349" x="7146925" y="4614863"/>
          <p14:tracePt t="25359" x="7154863" y="4630738"/>
          <p14:tracePt t="25376" x="7154863" y="4640263"/>
          <p14:tracePt t="25382" x="7154863" y="4648200"/>
          <p14:tracePt t="25392" x="7164388" y="4657725"/>
          <p14:tracePt t="25398" x="7164388" y="4665663"/>
          <p14:tracePt t="25409" x="7164388" y="4683125"/>
          <p14:tracePt t="25413" x="7164388" y="4699000"/>
          <p14:tracePt t="25422" x="7164388" y="4708525"/>
          <p14:tracePt t="25429" x="7164388" y="4724400"/>
          <p14:tracePt t="25437" x="7164388" y="4733925"/>
          <p14:tracePt t="25445" x="7164388" y="4749800"/>
          <p14:tracePt t="25453" x="7164388" y="4759325"/>
          <p14:tracePt t="25461" x="7164388" y="4767263"/>
          <p14:tracePt t="25469" x="7164388" y="4775200"/>
          <p14:tracePt t="25485" x="7164388" y="4784725"/>
          <p14:tracePt t="25493" x="7164388" y="4792663"/>
          <p14:tracePt t="25501" x="7164388" y="4810125"/>
          <p14:tracePt t="25517" x="7154863" y="4835525"/>
          <p14:tracePt t="25527" x="7154863" y="4843463"/>
          <p14:tracePt t="25533" x="7154863" y="4852988"/>
          <p14:tracePt t="25543" x="7146925" y="4868863"/>
          <p14:tracePt t="25559" x="7138988" y="4878388"/>
          <p14:tracePt t="25566" x="7129463" y="4878388"/>
          <p14:tracePt t="25678" x="7121525" y="4878388"/>
          <p14:tracePt t="25693" x="7104063" y="4878388"/>
          <p14:tracePt t="25717" x="7096125" y="4878388"/>
          <p14:tracePt t="25733" x="7088188" y="4878388"/>
          <p14:tracePt t="25742" x="7078663" y="4878388"/>
          <p14:tracePt t="25749" x="7061200" y="4878388"/>
          <p14:tracePt t="25878" x="7045325" y="4878388"/>
          <p14:tracePt t="25885" x="7019925" y="4868863"/>
          <p14:tracePt t="25893" x="6994525" y="4860925"/>
          <p14:tracePt t="25901" x="6934200" y="4843463"/>
          <p14:tracePt t="25910" x="6840538" y="4802188"/>
          <p14:tracePt t="25917" x="6721475" y="4749800"/>
          <p14:tracePt t="25927" x="6602413" y="4708525"/>
          <p14:tracePt t="25933" x="6518275" y="4665663"/>
          <p14:tracePt t="25943" x="6407150" y="4605338"/>
          <p14:tracePt t="25949" x="6323013" y="4554538"/>
          <p14:tracePt t="25959" x="6246813" y="4503738"/>
          <p14:tracePt t="25965" x="6169025" y="4460875"/>
          <p14:tracePt t="25974" x="6076950" y="4402138"/>
          <p14:tracePt t="25981" x="5973763" y="4341813"/>
          <p14:tracePt t="25992" x="5905500" y="4300538"/>
          <p14:tracePt t="25997" x="5821363" y="4265613"/>
          <p14:tracePt t="26009" x="5753100" y="4224338"/>
          <p14:tracePt t="26014" x="5634038" y="4181475"/>
          <p14:tracePt t="26021" x="5464175" y="4095750"/>
          <p14:tracePt t="26030" x="5208588" y="3960813"/>
          <p14:tracePt t="26037" x="5013325" y="3857625"/>
          <p14:tracePt t="26046" x="4818063" y="3738563"/>
          <p14:tracePt t="26053" x="4648200" y="3636963"/>
          <p14:tracePt t="26061" x="4513263" y="3560763"/>
          <p14:tracePt t="26069" x="4410075" y="3517900"/>
          <p14:tracePt t="26077" x="4316413" y="3467100"/>
          <p14:tracePt t="26085" x="4283075" y="3467100"/>
          <p14:tracePt t="26095" x="4249738" y="3433763"/>
          <p14:tracePt t="26101" x="4232275" y="3424238"/>
          <p14:tracePt t="26110" x="4206875" y="3416300"/>
          <p14:tracePt t="26117" x="4206875" y="3408363"/>
          <p14:tracePt t="26133" x="4197350" y="3398838"/>
          <p14:tracePt t="26214" x="4232275" y="3398838"/>
          <p14:tracePt t="26222" x="4316413" y="3398838"/>
          <p14:tracePt t="26229" x="4427538" y="3398838"/>
          <p14:tracePt t="26237" x="4572000" y="3408363"/>
          <p14:tracePt t="26245" x="4749800" y="3416300"/>
          <p14:tracePt t="26253" x="4954588" y="3416300"/>
          <p14:tracePt t="26261" x="5208588" y="3416300"/>
          <p14:tracePt t="26269" x="5413375" y="3416300"/>
          <p14:tracePt t="26277" x="5565775" y="3416300"/>
          <p14:tracePt t="26285" x="5694363" y="3416300"/>
          <p14:tracePt t="26294" x="5778500" y="3416300"/>
          <p14:tracePt t="26301" x="5795963" y="3416300"/>
          <p14:tracePt t="26325" x="5803900" y="3408363"/>
          <p14:tracePt t="26342" x="5795963" y="3382963"/>
          <p14:tracePt t="26349" x="5735638" y="3305175"/>
          <p14:tracePt t="26359" x="5668963" y="3211513"/>
          <p14:tracePt t="26365" x="5583238" y="3094038"/>
          <p14:tracePt t="26376" x="5472113" y="2949575"/>
          <p14:tracePt t="26381" x="5337175" y="2813050"/>
          <p14:tracePt t="26392" x="5116513" y="2608263"/>
          <p14:tracePt t="26397" x="4792663" y="2387600"/>
          <p14:tracePt t="26409" x="4452938" y="2159000"/>
          <p14:tracePt t="26413" x="4027488" y="1938338"/>
          <p14:tracePt t="26421" x="3535363" y="1751013"/>
          <p14:tracePt t="26429" x="3084513" y="1546225"/>
          <p14:tracePt t="26437" x="2625725" y="1385888"/>
          <p14:tracePt t="26445" x="2184400" y="1223963"/>
          <p14:tracePt t="26453" x="1716088" y="1062038"/>
          <p14:tracePt t="26461" x="1343025" y="952500"/>
          <p14:tracePt t="26469" x="1028700" y="858838"/>
          <p14:tracePt t="26477" x="739775" y="773113"/>
          <p14:tracePt t="26485" x="527050" y="704850"/>
          <p14:tracePt t="26493" x="339725" y="611188"/>
          <p14:tracePt t="26501" x="220663" y="569913"/>
          <p14:tracePt t="26510" x="68263" y="50165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85185E4-576E-48AA-BE65-5F45639B2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609" y="857781"/>
            <a:ext cx="7249216" cy="5363725"/>
          </a:xfrm>
          <a:prstGeom prst="rect">
            <a:avLst/>
          </a:prstGeom>
        </p:spPr>
      </p:pic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7ED9CC93-815C-4892-97D4-D1CDC60961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84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71"/>
    </mc:Choice>
    <mc:Fallback>
      <p:transition spd="slow" advTm="51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0" x="3578225" y="2643188"/>
          <p14:tracePt t="334" x="3568700" y="2660650"/>
          <p14:tracePt t="337" x="3552825" y="2693988"/>
          <p14:tracePt t="340" x="3543300" y="2719388"/>
          <p14:tracePt t="345" x="3535363" y="2752725"/>
          <p14:tracePt t="348" x="3527425" y="2770188"/>
          <p14:tracePt t="352" x="3527425" y="2787650"/>
          <p14:tracePt t="356" x="3517900" y="2813050"/>
          <p14:tracePt t="360" x="3517900" y="2820988"/>
          <p14:tracePt t="364" x="3517900" y="2846388"/>
          <p14:tracePt t="367" x="3509963" y="2863850"/>
          <p14:tracePt t="371" x="3509963" y="2881313"/>
          <p14:tracePt t="376" x="3509963" y="2897188"/>
          <p14:tracePt t="380" x="3509963" y="2914650"/>
          <p14:tracePt t="384" x="3509963" y="2932113"/>
          <p14:tracePt t="389" x="3502025" y="2949575"/>
          <p14:tracePt t="395" x="3502025" y="2965450"/>
          <p14:tracePt t="396" x="3502025" y="2974975"/>
          <p14:tracePt t="400" x="3502025" y="2990850"/>
          <p14:tracePt t="404" x="3502025" y="3000375"/>
          <p14:tracePt t="410" x="3502025" y="3016250"/>
          <p14:tracePt t="413" x="3502025" y="3025775"/>
          <p14:tracePt t="416" x="3492500" y="3025775"/>
          <p14:tracePt t="420" x="3492500" y="3041650"/>
          <p14:tracePt t="424" x="3492500" y="3051175"/>
          <p14:tracePt t="443" x="3492500" y="3059113"/>
          <p14:tracePt t="459" x="3492500" y="3067050"/>
          <p14:tracePt t="578" x="3492500" y="3076575"/>
          <p14:tracePt t="694" x="3502025" y="3076575"/>
          <p14:tracePt t="698" x="3509963" y="3076575"/>
          <p14:tracePt t="701" x="3509963" y="3067050"/>
          <p14:tracePt t="707" x="3517900" y="3059113"/>
          <p14:tracePt t="714" x="3527425" y="3059113"/>
          <p14:tracePt t="717" x="3527425" y="3051175"/>
          <p14:tracePt t="721" x="3535363" y="3051175"/>
          <p14:tracePt t="725" x="3543300" y="3041650"/>
          <p14:tracePt t="733" x="3552825" y="3033713"/>
          <p14:tracePt t="737" x="3560763" y="3025775"/>
          <p14:tracePt t="747" x="3560763" y="3016250"/>
          <p14:tracePt t="749" x="3568700" y="3016250"/>
          <p14:tracePt t="759" x="3578225" y="3016250"/>
          <p14:tracePt t="762" x="3578225" y="3008313"/>
          <p14:tracePt t="774" x="3586163" y="3008313"/>
          <p14:tracePt t="778" x="3586163" y="3000375"/>
          <p14:tracePt t="789" x="3594100" y="2990850"/>
          <p14:tracePt t="798" x="3603625" y="2990850"/>
          <p14:tracePt t="805" x="3603625" y="2982913"/>
          <p14:tracePt t="809" x="3611563" y="2974975"/>
          <p14:tracePt t="821" x="3619500" y="2974975"/>
          <p14:tracePt t="830" x="3629025" y="2965450"/>
          <p14:tracePt t="859" x="3636963" y="2957513"/>
          <p14:tracePt t="869" x="3646488" y="2957513"/>
          <p14:tracePt t="918" x="3654425" y="2957513"/>
          <p14:tracePt t="922" x="3662363" y="2957513"/>
          <p14:tracePt t="933" x="3671888" y="2957513"/>
          <p14:tracePt t="942" x="3679825" y="2957513"/>
          <p14:tracePt t="949" x="3687763" y="2957513"/>
          <p14:tracePt t="1065" x="3697288" y="2957513"/>
          <p14:tracePt t="1070" x="3705225" y="2957513"/>
          <p14:tracePt t="1081" x="3713163" y="2957513"/>
          <p14:tracePt t="1085" x="3730625" y="2957513"/>
          <p14:tracePt t="1098" x="3756025" y="2957513"/>
          <p14:tracePt t="1101" x="3756025" y="2965450"/>
          <p14:tracePt t="1105" x="3773488" y="2965450"/>
          <p14:tracePt t="1109" x="3790950" y="2965450"/>
          <p14:tracePt t="1117" x="3806825" y="2974975"/>
          <p14:tracePt t="1121" x="3816350" y="2982913"/>
          <p14:tracePt t="1125" x="3824288" y="2982913"/>
          <p14:tracePt t="1132" x="3832225" y="2990850"/>
          <p14:tracePt t="1134" x="3841750" y="2990850"/>
          <p14:tracePt t="1137" x="3857625" y="2990850"/>
          <p14:tracePt t="1142" x="3875088" y="2990850"/>
          <p14:tracePt t="1150" x="3900488" y="3000375"/>
          <p14:tracePt t="1154" x="3908425" y="3000375"/>
          <p14:tracePt t="1158" x="3917950" y="3008313"/>
          <p14:tracePt t="1166" x="3935413" y="3008313"/>
          <p14:tracePt t="1169" x="3943350" y="3016250"/>
          <p14:tracePt t="1174" x="3960813" y="3016250"/>
          <p14:tracePt t="1182" x="3976688" y="3025775"/>
          <p14:tracePt t="1185" x="3986213" y="3025775"/>
          <p14:tracePt t="1195" x="4002088" y="3025775"/>
          <p14:tracePt t="1199" x="4011613" y="3025775"/>
          <p14:tracePt t="1205" x="4019550" y="3025775"/>
          <p14:tracePt t="1209" x="4027488" y="3025775"/>
          <p14:tracePt t="1221" x="4037013" y="3025775"/>
          <p14:tracePt t="1230" x="4044950" y="3025775"/>
          <p14:tracePt t="1242" x="4052888" y="3025775"/>
          <p14:tracePt t="1803" x="4062413" y="3025775"/>
          <p14:tracePt t="1810" x="4070350" y="3025775"/>
          <p14:tracePt t="1839" x="4070350" y="3016250"/>
          <p14:tracePt t="1850" x="4079875" y="3016250"/>
          <p14:tracePt t="1863" x="4087813" y="3016250"/>
          <p14:tracePt t="1867" x="4087813" y="3008313"/>
          <p14:tracePt t="1878" x="4095750" y="3000375"/>
          <p14:tracePt t="1919" x="4095750" y="2990850"/>
          <p14:tracePt t="1931" x="4105275" y="2990850"/>
          <p14:tracePt t="1950" x="4113213" y="2982913"/>
          <p14:tracePt t="1963" x="4113213" y="2974975"/>
          <p14:tracePt t="1972" x="4121150" y="2974975"/>
          <p14:tracePt t="1983" x="4130675" y="2965450"/>
          <p14:tracePt t="1995" x="4138613" y="2957513"/>
          <p14:tracePt t="2011" x="4138613" y="2949575"/>
          <p14:tracePt t="2014" x="4146550" y="2949575"/>
          <p14:tracePt t="2024" x="4156075" y="2949575"/>
          <p14:tracePt t="2040" x="4156075" y="2940050"/>
          <p14:tracePt t="2046" x="4171950" y="2932113"/>
          <p14:tracePt t="2050" x="4181475" y="2932113"/>
          <p14:tracePt t="2061" x="4189413" y="2932113"/>
          <p14:tracePt t="2066" x="4197350" y="2932113"/>
          <p14:tracePt t="2070" x="4206875" y="2922588"/>
          <p14:tracePt t="2078" x="4214813" y="2922588"/>
          <p14:tracePt t="2082" x="4224338" y="2922588"/>
          <p14:tracePt t="2091" x="4232275" y="2914650"/>
          <p14:tracePt t="2098" x="4240213" y="2914650"/>
          <p14:tracePt t="2102" x="4249738" y="2914650"/>
          <p14:tracePt t="2106" x="4257675" y="2914650"/>
          <p14:tracePt t="2115" x="4265613" y="2914650"/>
          <p14:tracePt t="2118" x="4275138" y="2914650"/>
          <p14:tracePt t="2124" x="4283075" y="2914650"/>
          <p14:tracePt t="2126" x="4291013" y="2914650"/>
          <p14:tracePt t="2130" x="4300538" y="2914650"/>
          <p14:tracePt t="2134" x="4316413" y="2914650"/>
          <p14:tracePt t="2144" x="4333875" y="2914650"/>
          <p14:tracePt t="2150" x="4341813" y="2914650"/>
          <p14:tracePt t="2156" x="4351338" y="2914650"/>
          <p14:tracePt t="2162" x="4359275" y="2914650"/>
          <p14:tracePt t="2166" x="4368800" y="2914650"/>
          <p14:tracePt t="2177" x="4376738" y="2914650"/>
          <p14:tracePt t="2238" x="4384675" y="2914650"/>
          <p14:tracePt t="2246" x="4394200" y="2914650"/>
          <p14:tracePt t="2251" x="4402138" y="2914650"/>
          <p14:tracePt t="2290" x="4410075" y="2914650"/>
          <p14:tracePt t="2607" x="4410075" y="2906713"/>
          <p14:tracePt t="2618" x="4419600" y="2906713"/>
          <p14:tracePt t="2623" x="4419600" y="2881313"/>
          <p14:tracePt t="2627" x="4419600" y="2838450"/>
          <p14:tracePt t="2630" x="4427538" y="2778125"/>
          <p14:tracePt t="2634" x="4435475" y="2711450"/>
          <p14:tracePt t="2638" x="4460875" y="2633663"/>
          <p14:tracePt t="2644" x="4478338" y="2574925"/>
          <p14:tracePt t="2650" x="4521200" y="2473325"/>
          <p14:tracePt t="2654" x="4538663" y="2430463"/>
          <p14:tracePt t="2660" x="4554538" y="2379663"/>
          <p14:tracePt t="2666" x="4579938" y="2303463"/>
          <p14:tracePt t="2671" x="4589463" y="2268538"/>
          <p14:tracePt t="2674" x="4605338" y="2217738"/>
          <p14:tracePt t="2678" x="4630738" y="2166938"/>
          <p14:tracePt t="2686" x="4665663" y="2090738"/>
          <p14:tracePt t="2691" x="4683125" y="2055813"/>
          <p14:tracePt t="2694" x="4699000" y="2005013"/>
          <p14:tracePt t="2698" x="4716463" y="1971675"/>
          <p14:tracePt t="2707" x="4749800" y="1911350"/>
          <p14:tracePt t="2710" x="4759325" y="1878013"/>
          <p14:tracePt t="2714" x="4775200" y="1852613"/>
          <p14:tracePt t="2722" x="4802188" y="1801813"/>
          <p14:tracePt t="2726" x="4810125" y="1766888"/>
          <p14:tracePt t="2732" x="4827588" y="1741488"/>
          <p14:tracePt t="2739" x="4852988" y="1700213"/>
          <p14:tracePt t="2743" x="4852988" y="1665288"/>
          <p14:tracePt t="2746" x="4860925" y="1639888"/>
          <p14:tracePt t="2753" x="4878388" y="1622425"/>
          <p14:tracePt t="2754" x="4886325" y="1597025"/>
          <p14:tracePt t="2758" x="4894263" y="1581150"/>
          <p14:tracePt t="2766" x="4911725" y="1546225"/>
          <p14:tracePt t="2771" x="4919663" y="1538288"/>
          <p14:tracePt t="2774" x="4919663" y="1520825"/>
          <p14:tracePt t="2778" x="4919663" y="1512888"/>
          <p14:tracePt t="2787" x="4929188" y="1495425"/>
          <p14:tracePt t="2790" x="4929188" y="1477963"/>
          <p14:tracePt t="2794" x="4937125" y="1477963"/>
          <p14:tracePt t="2798" x="4937125" y="1470025"/>
          <p14:tracePt t="2803" x="4937125" y="1462088"/>
          <p14:tracePt t="2806" x="4937125" y="1452563"/>
          <p14:tracePt t="2811" x="4937125" y="1436688"/>
          <p14:tracePt t="2818" x="4937125" y="1427163"/>
          <p14:tracePt t="2822" x="4937125" y="1411288"/>
          <p14:tracePt t="2827" x="4946650" y="1411288"/>
          <p14:tracePt t="2832" x="4946650" y="1401763"/>
          <p14:tracePt t="2834" x="4946650" y="1393825"/>
          <p14:tracePt t="2844" x="4954588" y="1393825"/>
          <p14:tracePt t="2860" x="4954588" y="1385888"/>
          <p14:tracePt t="2870" x="4954588" y="1376363"/>
          <p14:tracePt t="2883" x="4962525" y="1368425"/>
          <p14:tracePt t="2886" x="4962525" y="1360488"/>
          <p14:tracePt t="2890" x="4962525" y="1350963"/>
          <p14:tracePt t="2894" x="4972050" y="1343025"/>
          <p14:tracePt t="2899" x="4979988" y="1325563"/>
          <p14:tracePt t="2902" x="4979988" y="1317625"/>
          <p14:tracePt t="2907" x="4987925" y="1308100"/>
          <p14:tracePt t="2910" x="4987925" y="1300163"/>
          <p14:tracePt t="2916" x="4987925" y="1292225"/>
          <p14:tracePt t="2918" x="4997450" y="1292225"/>
          <p14:tracePt t="2923" x="4997450" y="1282700"/>
          <p14:tracePt t="2926" x="5005388" y="1266825"/>
          <p14:tracePt t="2931" x="5013325" y="1266825"/>
          <p14:tracePt t="2935" x="5013325" y="1257300"/>
          <p14:tracePt t="2938" x="5013325" y="1241425"/>
          <p14:tracePt t="2951" x="5013325" y="1223963"/>
          <p14:tracePt t="2958" x="5022850" y="1216025"/>
          <p14:tracePt t="2967" x="5022850" y="1206500"/>
          <p14:tracePt t="2982" x="5038725" y="1173163"/>
          <p14:tracePt t="2990" x="5048250" y="1163638"/>
          <p14:tracePt t="2998" x="5056188" y="1155700"/>
          <p14:tracePt t="3003" x="5056188" y="1147763"/>
          <p14:tracePt t="3006" x="5064125" y="1147763"/>
          <p14:tracePt t="3012" x="5064125" y="1138238"/>
          <p14:tracePt t="3018" x="5073650" y="1130300"/>
          <p14:tracePt t="3031" x="5081588" y="1130300"/>
          <p14:tracePt t="3098" x="5091113" y="1130300"/>
          <p14:tracePt t="3103" x="5091113" y="1122363"/>
          <p14:tracePt t="3110" x="5099050" y="1112838"/>
          <p14:tracePt t="3171" x="5106988" y="1112838"/>
          <p14:tracePt t="3178" x="5124450" y="1104900"/>
          <p14:tracePt t="3183" x="5124450" y="1096963"/>
          <p14:tracePt t="3187" x="5132388" y="1087438"/>
          <p14:tracePt t="3190" x="5141913" y="1087438"/>
          <p14:tracePt t="3199" x="5149850" y="1079500"/>
          <p14:tracePt t="3202" x="5157788" y="1079500"/>
          <p14:tracePt t="3207" x="5167313" y="1069975"/>
          <p14:tracePt t="3219" x="5183188" y="1069975"/>
          <p14:tracePt t="3234" x="5192713" y="1069975"/>
          <p14:tracePt t="3254" x="5200650" y="1069975"/>
          <p14:tracePt t="3270" x="5208588" y="1069975"/>
          <p14:tracePt t="3283" x="5218113" y="1069975"/>
          <p14:tracePt t="3286" x="5226050" y="1069975"/>
          <p14:tracePt t="3291" x="5243513" y="1069975"/>
          <p14:tracePt t="3294" x="5260975" y="1069975"/>
          <p14:tracePt t="3299" x="5268913" y="1069975"/>
          <p14:tracePt t="3302" x="5286375" y="1069975"/>
          <p14:tracePt t="3306" x="5294313" y="1069975"/>
          <p14:tracePt t="3315" x="5337175" y="1069975"/>
          <p14:tracePt t="3318" x="5345113" y="1069975"/>
          <p14:tracePt t="3323" x="5370513" y="1069975"/>
          <p14:tracePt t="3327" x="5387975" y="1069975"/>
          <p14:tracePt t="3332" x="5405438" y="1069975"/>
          <p14:tracePt t="3334" x="5421313" y="1069975"/>
          <p14:tracePt t="3338" x="5430838" y="1069975"/>
          <p14:tracePt t="3344" x="5446713" y="1069975"/>
          <p14:tracePt t="3349" x="5464175" y="1069975"/>
          <p14:tracePt t="3351" x="5472113" y="1069975"/>
          <p14:tracePt t="3355" x="5489575" y="1069975"/>
          <p14:tracePt t="3360" x="5497513" y="1069975"/>
          <p14:tracePt t="3367" x="5514975" y="1069975"/>
          <p14:tracePt t="3377" x="5532438" y="1069975"/>
          <p14:tracePt t="3383" x="5549900" y="1069975"/>
          <p14:tracePt t="3387" x="5557838" y="1069975"/>
          <p14:tracePt t="3392" x="5565775" y="1069975"/>
          <p14:tracePt t="3395" x="5583238" y="1079500"/>
          <p14:tracePt t="3400" x="5591175" y="1079500"/>
          <p14:tracePt t="3403" x="5600700" y="1079500"/>
          <p14:tracePt t="3422" x="5634038" y="1087438"/>
          <p14:tracePt t="3428" x="5641975" y="1087438"/>
          <p14:tracePt t="3439" x="5651500" y="1087438"/>
          <p14:tracePt t="3455" x="5659438" y="1087438"/>
          <p14:tracePt t="3480" x="5668963" y="1087438"/>
          <p14:tracePt t="3648" x="5684838" y="1087438"/>
          <p14:tracePt t="3652" x="5694363" y="1087438"/>
          <p14:tracePt t="3655" x="5702300" y="1079500"/>
          <p14:tracePt t="3663" x="5719763" y="1069975"/>
          <p14:tracePt t="3667" x="5735638" y="1069975"/>
          <p14:tracePt t="3672" x="5745163" y="1062038"/>
          <p14:tracePt t="3679" x="5761038" y="1062038"/>
          <p14:tracePt t="3684" x="5778500" y="1054100"/>
          <p14:tracePt t="3692" x="5821363" y="1044575"/>
          <p14:tracePt t="3695" x="5846763" y="1044575"/>
          <p14:tracePt t="3701" x="5864225" y="1036638"/>
          <p14:tracePt t="3709" x="5922963" y="1028700"/>
          <p14:tracePt t="3712" x="5957888" y="1028700"/>
          <p14:tracePt t="3715" x="5973763" y="1019175"/>
          <p14:tracePt t="3724" x="6034088" y="1011238"/>
          <p14:tracePt t="3727" x="6042025" y="1011238"/>
          <p14:tracePt t="3731" x="6067425" y="1011238"/>
          <p14:tracePt t="3739" x="6092825" y="1011238"/>
          <p14:tracePt t="3744" x="6102350" y="1011238"/>
          <p14:tracePt t="3748" x="6110288" y="1011238"/>
          <p14:tracePt t="3759" x="6118225" y="1011238"/>
          <p14:tracePt t="3787" x="6118225" y="1003300"/>
          <p14:tracePt t="3801" x="6127750" y="1003300"/>
          <p14:tracePt t="3856" x="6127750" y="993775"/>
          <p14:tracePt t="3861" x="6143625" y="993775"/>
          <p14:tracePt t="3863" x="6153150" y="985838"/>
          <p14:tracePt t="3867" x="6169025" y="977900"/>
          <p14:tracePt t="3872" x="6194425" y="977900"/>
          <p14:tracePt t="3875" x="6203950" y="977900"/>
          <p14:tracePt t="3880" x="6229350" y="977900"/>
          <p14:tracePt t="3885" x="6254750" y="968375"/>
          <p14:tracePt t="3892" x="6297613" y="968375"/>
          <p14:tracePt t="3895" x="6323013" y="968375"/>
          <p14:tracePt t="3901" x="6330950" y="968375"/>
          <p14:tracePt t="3908" x="6365875" y="968375"/>
          <p14:tracePt t="3917" x="6381750" y="968375"/>
          <p14:tracePt t="3924" x="6391275" y="968375"/>
          <p14:tracePt t="3927" x="6399213" y="968375"/>
          <p14:tracePt t="3931" x="6407150" y="968375"/>
          <p14:tracePt t="3952" x="6416675" y="968375"/>
          <p14:tracePt t="3968" x="6424613" y="968375"/>
          <p14:tracePt t="4024" x="6432550" y="968375"/>
          <p14:tracePt t="4034" x="6442075" y="968375"/>
          <p14:tracePt t="4043" x="6450013" y="968375"/>
          <p14:tracePt t="4052" x="6457950" y="968375"/>
          <p14:tracePt t="4057" x="6475413" y="977900"/>
          <p14:tracePt t="4060" x="6475413" y="985838"/>
          <p14:tracePt t="4064" x="6492875" y="985838"/>
          <p14:tracePt t="4068" x="6500813" y="993775"/>
          <p14:tracePt t="4074" x="6510338" y="1003300"/>
          <p14:tracePt t="4079" x="6518275" y="1003300"/>
          <p14:tracePt t="4085" x="6518275" y="1011238"/>
          <p14:tracePt t="4092" x="6526213" y="1019175"/>
          <p14:tracePt t="4100" x="6535738" y="1019175"/>
          <p14:tracePt t="4364" x="6526213" y="1028700"/>
          <p14:tracePt t="4371" x="6510338" y="1028700"/>
          <p14:tracePt t="4380" x="6475413" y="1036638"/>
          <p14:tracePt t="4384" x="6457950" y="1044575"/>
          <p14:tracePt t="4389" x="6442075" y="1054100"/>
          <p14:tracePt t="4393" x="6432550" y="1062038"/>
          <p14:tracePt t="4395" x="6407150" y="1069975"/>
          <p14:tracePt t="4400" x="6391275" y="1069975"/>
          <p14:tracePt t="4407" x="6356350" y="1079500"/>
          <p14:tracePt t="4411" x="6338888" y="1087438"/>
          <p14:tracePt t="4416" x="6323013" y="1087438"/>
          <p14:tracePt t="4423" x="6288088" y="1104900"/>
          <p14:tracePt t="4428" x="6272213" y="1122363"/>
          <p14:tracePt t="4431" x="6254750" y="1130300"/>
          <p14:tracePt t="4435" x="6221413" y="1147763"/>
          <p14:tracePt t="4443" x="6169025" y="1163638"/>
          <p14:tracePt t="4447" x="6143625" y="1173163"/>
          <p14:tracePt t="4451" x="6127750" y="1173163"/>
          <p14:tracePt t="4459" x="6059488" y="1189038"/>
          <p14:tracePt t="4464" x="6024563" y="1198563"/>
          <p14:tracePt t="4468" x="5991225" y="1206500"/>
          <p14:tracePt t="4471" x="5965825" y="1216025"/>
          <p14:tracePt t="4480" x="5889625" y="1231900"/>
          <p14:tracePt t="4484" x="5846763" y="1249363"/>
          <p14:tracePt t="4486" x="5795963" y="1266825"/>
          <p14:tracePt t="4495" x="5702300" y="1292225"/>
          <p14:tracePt t="4500" x="5641975" y="1300163"/>
          <p14:tracePt t="4504" x="5600700" y="1317625"/>
          <p14:tracePt t="4511" x="5514975" y="1333500"/>
          <p14:tracePt t="4516" x="5472113" y="1360488"/>
          <p14:tracePt t="4519" x="5438775" y="1368425"/>
          <p14:tracePt t="4527" x="5353050" y="1393825"/>
          <p14:tracePt t="4531" x="5319713" y="1401763"/>
          <p14:tracePt t="4539" x="5251450" y="1427163"/>
          <p14:tracePt t="4544" x="5235575" y="1436688"/>
          <p14:tracePt t="4547" x="5200650" y="1452563"/>
          <p14:tracePt t="4551" x="5175250" y="1462088"/>
          <p14:tracePt t="4560" x="5124450" y="1470025"/>
          <p14:tracePt t="4563" x="5106988" y="1477963"/>
          <p14:tracePt t="4567" x="5073650" y="1495425"/>
          <p14:tracePt t="4575" x="5022850" y="1520825"/>
          <p14:tracePt t="4579" x="4997450" y="1530350"/>
          <p14:tracePt t="4583" x="4979988" y="1546225"/>
          <p14:tracePt t="4588" x="4946650" y="1555750"/>
          <p14:tracePt t="4596" x="4894263" y="1571625"/>
          <p14:tracePt t="4599" x="4868863" y="1589088"/>
          <p14:tracePt t="4604" x="4852988" y="1597025"/>
          <p14:tracePt t="4612" x="4792663" y="1614488"/>
          <p14:tracePt t="4616" x="4767263" y="1622425"/>
          <p14:tracePt t="4620" x="4741863" y="1631950"/>
          <p14:tracePt t="4628" x="4708525" y="1657350"/>
          <p14:tracePt t="4631" x="4683125" y="1665288"/>
          <p14:tracePt t="4635" x="4673600" y="1674813"/>
          <p14:tracePt t="4644" x="4648200" y="1682750"/>
          <p14:tracePt t="4647" x="4640263" y="1682750"/>
          <p14:tracePt t="4654" x="4630738" y="1690688"/>
          <p14:tracePt t="4660" x="4614863" y="1700213"/>
          <p14:tracePt t="4663" x="4605338" y="1700213"/>
          <p14:tracePt t="4667" x="4597400" y="1708150"/>
          <p14:tracePt t="4675" x="4589463" y="1708150"/>
          <p14:tracePt t="4679" x="4589463" y="1716088"/>
          <p14:tracePt t="4683" x="4579938" y="1716088"/>
          <p14:tracePt t="4690" x="4572000" y="1725613"/>
          <p14:tracePt t="4968" x="4564063" y="1725613"/>
          <p14:tracePt t="4979" x="4554538" y="1725613"/>
          <p14:tracePt t="4987" x="4546600" y="1725613"/>
          <p14:tracePt t="4995" x="4538663" y="1725613"/>
          <p14:tracePt t="5000" x="4529138" y="1725613"/>
          <p14:tracePt t="5007" x="4521200" y="1725613"/>
          <p14:tracePt t="5011" x="4513263" y="1725613"/>
          <p14:tracePt t="5017" x="4503738" y="1725613"/>
          <p14:tracePt t="5023" x="4495800" y="1725613"/>
          <p14:tracePt t="5032" x="4486275" y="1725613"/>
          <p14:tracePt t="5036" x="4486275" y="1716088"/>
          <p14:tracePt t="5043" x="4478338" y="1716088"/>
          <p14:tracePt t="5047" x="4470400" y="1716088"/>
          <p14:tracePt t="5056" x="4460875" y="1716088"/>
          <p14:tracePt t="5067" x="4452938" y="1716088"/>
          <p14:tracePt t="5072" x="4445000" y="1716088"/>
          <p14:tracePt t="5080" x="4445000" y="1708150"/>
          <p14:tracePt t="5083" x="4435475" y="1708150"/>
          <p14:tracePt t="5345" x="4435475" y="1700213"/>
          <p14:tracePt t="5352" x="4445000" y="1682750"/>
          <p14:tracePt t="5355" x="4460875" y="1665288"/>
          <p14:tracePt t="5361" x="4478338" y="1657350"/>
          <p14:tracePt t="5365" x="4478338" y="1649413"/>
          <p14:tracePt t="5367" x="4486275" y="1649413"/>
          <p14:tracePt t="5375" x="4503738" y="1631950"/>
          <p14:tracePt t="5391" x="4513263" y="1631950"/>
          <p14:tracePt t="5461" x="4513263" y="1622425"/>
          <p14:tracePt t="5468" x="4521200" y="1614488"/>
          <p14:tracePt t="5477" x="4529138" y="1614488"/>
          <p14:tracePt t="5489" x="4538663" y="1614488"/>
          <p14:tracePt t="5493" x="4538663" y="1606550"/>
          <p14:tracePt t="5505" x="4546600" y="1606550"/>
          <p14:tracePt t="5524" x="4546600" y="1597025"/>
          <p14:tracePt t="5537" x="4572000" y="1589088"/>
          <p14:tracePt t="5540" x="4572000" y="1581150"/>
          <p14:tracePt t="5544" x="4579938" y="1571625"/>
          <p14:tracePt t="5553" x="4589463" y="1563688"/>
          <p14:tracePt t="5561" x="4597400" y="1563688"/>
          <p14:tracePt t="5564" x="4605338" y="1563688"/>
          <p14:tracePt t="5625" x="4614863" y="1563688"/>
          <p14:tracePt t="5630" x="4622800" y="1563688"/>
          <p14:tracePt t="5632" x="4630738" y="1563688"/>
          <p14:tracePt t="5638" x="4640263" y="1563688"/>
          <p14:tracePt t="5645" x="4665663" y="1563688"/>
          <p14:tracePt t="5648" x="4673600" y="1555750"/>
          <p14:tracePt t="5657" x="4699000" y="1555750"/>
          <p14:tracePt t="5660" x="4708525" y="1555750"/>
          <p14:tracePt t="5665" x="4716463" y="1555750"/>
          <p14:tracePt t="5672" x="4724400" y="1555750"/>
          <p14:tracePt t="5677" x="4733925" y="1555750"/>
          <p14:tracePt t="5700" x="4741863" y="1555750"/>
          <p14:tracePt t="5777" x="4741863" y="1546225"/>
          <p14:tracePt t="5782" x="4749800" y="1546225"/>
          <p14:tracePt t="5784" x="4759325" y="1546225"/>
          <p14:tracePt t="5793" x="4759325" y="1538288"/>
          <p14:tracePt t="5798" x="4767263" y="1538288"/>
          <p14:tracePt t="5804" x="4784725" y="1538288"/>
          <p14:tracePt t="5809" x="4802188" y="1538288"/>
          <p14:tracePt t="5816" x="4827588" y="1538288"/>
          <p14:tracePt t="5820" x="4852988" y="1538288"/>
          <p14:tracePt t="5825" x="4860925" y="1538288"/>
          <p14:tracePt t="5829" x="4886325" y="1538288"/>
          <p14:tracePt t="5834" x="4919663" y="1538288"/>
          <p14:tracePt t="5840" x="4979988" y="1538288"/>
          <p14:tracePt t="5844" x="5022850" y="1538288"/>
          <p14:tracePt t="5853" x="5106988" y="1538288"/>
          <p14:tracePt t="5856" x="5141913" y="1538288"/>
          <p14:tracePt t="5860" x="5175250" y="1538288"/>
          <p14:tracePt t="5864" x="5208588" y="1538288"/>
          <p14:tracePt t="5869" x="5235575" y="1538288"/>
          <p14:tracePt t="5872" x="5268913" y="1538288"/>
          <p14:tracePt t="5876" x="5294313" y="1538288"/>
          <p14:tracePt t="5881" x="5319713" y="1546225"/>
          <p14:tracePt t="5885" x="5327650" y="1546225"/>
          <p14:tracePt t="5888" x="5353050" y="1546225"/>
          <p14:tracePt t="5893" x="5380038" y="1555750"/>
          <p14:tracePt t="5898" x="5395913" y="1555750"/>
          <p14:tracePt t="5904" x="5438775" y="1555750"/>
          <p14:tracePt t="5908" x="5446713" y="1555750"/>
          <p14:tracePt t="5914" x="5456238" y="1555750"/>
          <p14:tracePt t="5921" x="5472113" y="1555750"/>
          <p14:tracePt t="5924" x="5489575" y="1555750"/>
          <p14:tracePt t="5937" x="5514975" y="1555750"/>
          <p14:tracePt t="5940" x="5524500" y="1555750"/>
          <p14:tracePt t="5944" x="5540375" y="1555750"/>
          <p14:tracePt t="5952" x="5557838" y="1555750"/>
          <p14:tracePt t="5956" x="5565775" y="1555750"/>
          <p14:tracePt t="5961" x="5575300" y="1555750"/>
          <p14:tracePt t="5965" x="5583238" y="1555750"/>
          <p14:tracePt t="5969" x="5591175" y="1555750"/>
          <p14:tracePt t="5989" x="5651500" y="1555750"/>
          <p14:tracePt t="5992" x="5659438" y="1563688"/>
          <p14:tracePt t="5997" x="5668963" y="1563688"/>
          <p14:tracePt t="6001" x="5676900" y="1571625"/>
          <p14:tracePt t="6004" x="5694363" y="1571625"/>
          <p14:tracePt t="6008" x="5710238" y="1571625"/>
          <p14:tracePt t="6017" x="5727700" y="1589088"/>
          <p14:tracePt t="6021" x="5745163" y="1589088"/>
          <p14:tracePt t="6028" x="5761038" y="1589088"/>
          <p14:tracePt t="6041" x="5788025" y="1589088"/>
          <p14:tracePt t="6050" x="5803900" y="1597025"/>
          <p14:tracePt t="6057" x="5829300" y="1606550"/>
          <p14:tracePt t="6060" x="5846763" y="1606550"/>
          <p14:tracePt t="6065" x="5854700" y="1614488"/>
          <p14:tracePt t="6077" x="5864225" y="1614488"/>
          <p14:tracePt t="6085" x="5872163" y="1614488"/>
          <p14:tracePt t="6088" x="5880100" y="1614488"/>
          <p14:tracePt t="6115" x="5889625" y="1622425"/>
          <p14:tracePt t="6134" x="5897563" y="1622425"/>
          <p14:tracePt t="6293" x="5905500" y="1622425"/>
          <p14:tracePt t="6297" x="5915025" y="1622425"/>
          <p14:tracePt t="6529" x="5922963" y="1622425"/>
          <p14:tracePt t="6593" x="5932488" y="1622425"/>
          <p14:tracePt t="6598" x="5940425" y="1614488"/>
          <p14:tracePt t="6600" x="5940425" y="1606550"/>
          <p14:tracePt t="6605" x="5948363" y="1606550"/>
          <p14:tracePt t="6613" x="5957888" y="1606550"/>
          <p14:tracePt t="6621" x="5957888" y="1597025"/>
          <p14:tracePt t="6633" x="5957888" y="1589088"/>
          <p14:tracePt t="6641" x="5973763" y="1581150"/>
          <p14:tracePt t="6649" x="5983288" y="1571625"/>
          <p14:tracePt t="6656" x="5983288" y="1563688"/>
          <p14:tracePt t="6660" x="5991225" y="1563688"/>
          <p14:tracePt t="6688" x="5999163" y="1563688"/>
          <p14:tracePt t="6765" x="6008688" y="1563688"/>
          <p14:tracePt t="6769" x="6016625" y="1563688"/>
          <p14:tracePt t="6773" x="6016625" y="1555750"/>
          <p14:tracePt t="6782" x="6024563" y="1555750"/>
          <p14:tracePt t="6786" x="6024563" y="1546225"/>
          <p14:tracePt t="6837" x="6034088" y="1538288"/>
          <p14:tracePt t="6841" x="6042025" y="1538288"/>
          <p14:tracePt t="6852" x="6049963" y="1530350"/>
          <p14:tracePt t="6857" x="6059488" y="1530350"/>
          <p14:tracePt t="6866" x="6067425" y="1520825"/>
          <p14:tracePt t="7025" x="6076950" y="1520825"/>
          <p14:tracePt t="7029" x="6084888" y="1520825"/>
          <p14:tracePt t="7032" x="6092825" y="1504950"/>
          <p14:tracePt t="7037" x="6110288" y="1495425"/>
          <p14:tracePt t="7041" x="6118225" y="1487488"/>
          <p14:tracePt t="7044" x="6127750" y="1487488"/>
          <p14:tracePt t="7049" x="6153150" y="1487488"/>
          <p14:tracePt t="7056" x="6186488" y="1487488"/>
          <p14:tracePt t="7060" x="6211888" y="1487488"/>
          <p14:tracePt t="7066" x="6221413" y="1487488"/>
          <p14:tracePt t="7073" x="6254750" y="1487488"/>
          <p14:tracePt t="7076" x="6262688" y="1487488"/>
          <p14:tracePt t="7083" x="6272213" y="1487488"/>
          <p14:tracePt t="7088" x="6280150" y="1487488"/>
          <p14:tracePt t="7092" x="6288088" y="1487488"/>
          <p14:tracePt t="7096" x="6297613" y="1487488"/>
          <p14:tracePt t="7104" x="6305550" y="1487488"/>
          <p14:tracePt t="7108" x="6313488" y="1487488"/>
          <p14:tracePt t="7113" x="6323013" y="1487488"/>
          <p14:tracePt t="7124" x="6330950" y="1487488"/>
          <p14:tracePt t="7128" x="6338888" y="1487488"/>
          <p14:tracePt t="7137" x="6348413" y="1487488"/>
          <p14:tracePt t="7140" x="6356350" y="1487488"/>
          <p14:tracePt t="7144" x="6365875" y="1487488"/>
          <p14:tracePt t="7153" x="6365875" y="1495425"/>
          <p14:tracePt t="7156" x="6373813" y="1495425"/>
          <p14:tracePt t="7166" x="6381750" y="1504950"/>
          <p14:tracePt t="7237" x="6391275" y="1504950"/>
          <p14:tracePt t="7241" x="6399213" y="1504950"/>
          <p14:tracePt t="7244" x="6407150" y="1504950"/>
          <p14:tracePt t="7253" x="6424613" y="1504950"/>
          <p14:tracePt t="7257" x="6432550" y="1504950"/>
          <p14:tracePt t="7260" x="6442075" y="1504950"/>
          <p14:tracePt t="7266" x="6450013" y="1504950"/>
          <p14:tracePt t="7293" x="6457950" y="1504950"/>
          <p14:tracePt t="7305" x="6467475" y="1504950"/>
          <p14:tracePt t="7313" x="6475413" y="1504950"/>
          <p14:tracePt t="7325" x="6492875" y="1504950"/>
          <p14:tracePt t="7334" x="6500813" y="1504950"/>
          <p14:tracePt t="7339" x="6518275" y="1504950"/>
          <p14:tracePt t="7345" x="6526213" y="1504950"/>
          <p14:tracePt t="7356" x="6535738" y="1504950"/>
          <p14:tracePt t="7361" x="6543675" y="1504950"/>
          <p14:tracePt t="7401" x="6551613" y="1504950"/>
          <p14:tracePt t="7423" x="6561138" y="1504950"/>
          <p14:tracePt t="7432" x="6569075" y="1504950"/>
          <p14:tracePt t="7446" x="6577013" y="1504950"/>
          <p14:tracePt t="7453" x="6586538" y="1504950"/>
          <p14:tracePt t="7522" x="6594475" y="1495425"/>
          <p14:tracePt t="7529" x="6602413" y="1487488"/>
          <p14:tracePt t="7539" x="6611938" y="1487488"/>
          <p14:tracePt t="7542" x="6619875" y="1487488"/>
          <p14:tracePt t="7546" x="6627813" y="1487488"/>
          <p14:tracePt t="7551" x="6637338" y="1487488"/>
          <p14:tracePt t="7558" x="6654800" y="1487488"/>
          <p14:tracePt t="7561" x="6654800" y="1477963"/>
          <p14:tracePt t="7566" x="6662738" y="1477963"/>
          <p14:tracePt t="7574" x="6670675" y="1470025"/>
          <p14:tracePt t="7577" x="6680200" y="1470025"/>
          <p14:tracePt t="7582" x="6688138" y="1470025"/>
          <p14:tracePt t="7589" x="6696075" y="1470025"/>
          <p14:tracePt t="7593" x="6705600" y="1470025"/>
          <p14:tracePt t="7599" x="6713538" y="1470025"/>
          <p14:tracePt t="7605" x="6721475" y="1470025"/>
          <p14:tracePt t="7609" x="6731000" y="1470025"/>
          <p14:tracePt t="7613" x="6738938" y="1470025"/>
          <p14:tracePt t="7621" x="6756400" y="1462088"/>
          <p14:tracePt t="7625" x="6764338" y="1462088"/>
          <p14:tracePt t="7629" x="6772275" y="1462088"/>
          <p14:tracePt t="7637" x="6781800" y="1462088"/>
          <p14:tracePt t="7641" x="6789738" y="1462088"/>
          <p14:tracePt t="7646" x="6799263" y="1462088"/>
          <p14:tracePt t="7654" x="6815138" y="1462088"/>
          <p14:tracePt t="7657" x="6824663" y="1462088"/>
          <p14:tracePt t="7667" x="6832600" y="1462088"/>
          <p14:tracePt t="7710" x="6840538" y="1462088"/>
          <p14:tracePt t="7715" x="6850063" y="1462088"/>
          <p14:tracePt t="7726" x="6858000" y="1462088"/>
          <p14:tracePt t="7737" x="6865938" y="1462088"/>
          <p14:tracePt t="7742" x="6875463" y="1462088"/>
          <p14:tracePt t="7766" x="6883400" y="1462088"/>
          <p14:tracePt t="7794" x="6891338" y="1462088"/>
          <p14:tracePt t="7994" x="6900863" y="1462088"/>
          <p14:tracePt t="7998" x="6908800" y="1462088"/>
          <p14:tracePt t="8001" x="6916738" y="1462088"/>
          <p14:tracePt t="8010" x="6951663" y="1462088"/>
          <p14:tracePt t="8017" x="6969125" y="1462088"/>
          <p14:tracePt t="8022" x="6985000" y="1452563"/>
          <p14:tracePt t="8025" x="6994525" y="1452563"/>
          <p14:tracePt t="8030" x="7010400" y="1452563"/>
          <p14:tracePt t="8034" x="7019925" y="1452563"/>
          <p14:tracePt t="8037" x="7035800" y="1452563"/>
          <p14:tracePt t="8042" x="7045325" y="1452563"/>
          <p14:tracePt t="8047" x="7053263" y="1452563"/>
          <p14:tracePt t="8050" x="7070725" y="1452563"/>
          <p14:tracePt t="8054" x="7078663" y="1452563"/>
          <p14:tracePt t="8059" x="7096125" y="1444625"/>
          <p14:tracePt t="8065" x="7121525" y="1444625"/>
          <p14:tracePt t="8069" x="7138988" y="1436688"/>
          <p14:tracePt t="8074" x="7146925" y="1436688"/>
          <p14:tracePt t="8081" x="7164388" y="1436688"/>
          <p14:tracePt t="8085" x="7180263" y="1436688"/>
          <p14:tracePt t="8091" x="7189788" y="1436688"/>
          <p14:tracePt t="8098" x="7205663" y="1427163"/>
          <p14:tracePt t="8101" x="7223125" y="1427163"/>
          <p14:tracePt t="8105" x="7240588" y="1427163"/>
          <p14:tracePt t="8113" x="7248525" y="1427163"/>
          <p14:tracePt t="8117" x="7258050" y="1427163"/>
          <p14:tracePt t="8126" x="7265988" y="1427163"/>
          <p14:tracePt t="8130" x="7283450" y="1427163"/>
          <p14:tracePt t="8141" x="7299325" y="1427163"/>
          <p14:tracePt t="8149" x="7308850" y="1427163"/>
          <p14:tracePt t="8158" x="7316788" y="1427163"/>
          <p14:tracePt t="8165" x="7324725" y="1427163"/>
          <p14:tracePt t="8175" x="7334250" y="1427163"/>
          <p14:tracePt t="8181" x="7350125" y="1427163"/>
          <p14:tracePt t="8185" x="7359650" y="1427163"/>
          <p14:tracePt t="8191" x="7367588" y="1427163"/>
          <p14:tracePt t="8198" x="7385050" y="1436688"/>
          <p14:tracePt t="8201" x="7402513" y="1436688"/>
          <p14:tracePt t="8207" x="7410450" y="1436688"/>
          <p14:tracePt t="8210" x="7427913" y="1444625"/>
          <p14:tracePt t="8214" x="7435850" y="1444625"/>
          <p14:tracePt t="8217" x="7443788" y="1452563"/>
          <p14:tracePt t="8221" x="7461250" y="1462088"/>
          <p14:tracePt t="8227" x="7469188" y="1462088"/>
          <p14:tracePt t="8233" x="7478713" y="1470025"/>
          <p14:tracePt t="8237" x="7486650" y="1470025"/>
          <p14:tracePt t="8247" x="7494588" y="1470025"/>
          <p14:tracePt t="8250" x="7504113" y="1470025"/>
          <p14:tracePt t="8259" x="7512050" y="1470025"/>
          <p14:tracePt t="8310" x="7512050" y="1477963"/>
          <p14:tracePt t="8330" x="7521575" y="1477963"/>
          <p14:tracePt t="8338" x="7529513" y="1477963"/>
          <p14:tracePt t="8354" x="7537450" y="1477963"/>
          <p14:tracePt t="8363" x="7546975" y="1477963"/>
          <p14:tracePt t="8370" x="7554913" y="1477963"/>
          <p14:tracePt t="8379" x="7562850" y="1477963"/>
          <p14:tracePt t="8382" x="7572375" y="1477963"/>
          <p14:tracePt t="8385" x="7588250" y="1477963"/>
          <p14:tracePt t="8391" x="7597775" y="1477963"/>
          <p14:tracePt t="8398" x="7623175" y="1477963"/>
          <p14:tracePt t="8402" x="7648575" y="1477963"/>
          <p14:tracePt t="8406" x="7666038" y="1477963"/>
          <p14:tracePt t="8410" x="7691438" y="1477963"/>
          <p14:tracePt t="8414" x="7724775" y="1477963"/>
          <p14:tracePt t="8417" x="7750175" y="1477963"/>
          <p14:tracePt t="8423" x="7775575" y="1477963"/>
          <p14:tracePt t="8426" x="7810500" y="1477963"/>
          <p14:tracePt t="8431" x="7835900" y="1477963"/>
          <p14:tracePt t="8433" x="7851775" y="1470025"/>
          <p14:tracePt t="8438" x="7877175" y="1470025"/>
          <p14:tracePt t="8442" x="7894638" y="1462088"/>
          <p14:tracePt t="8450" x="7927975" y="1462088"/>
          <p14:tracePt t="8453" x="7945438" y="1462088"/>
          <p14:tracePt t="8463" x="7954963" y="1462088"/>
          <p14:tracePt t="8491" x="7962900" y="1462088"/>
          <p14:tracePt t="9779" x="7954963" y="1462088"/>
          <p14:tracePt t="9783" x="7945438" y="1477963"/>
          <p14:tracePt t="9786" x="7927975" y="1487488"/>
          <p14:tracePt t="9791" x="7902575" y="1495425"/>
          <p14:tracePt t="9795" x="7877175" y="1504950"/>
          <p14:tracePt t="9798" x="7861300" y="1504950"/>
          <p14:tracePt t="9806" x="7800975" y="1512888"/>
          <p14:tracePt t="9810" x="7783513" y="1512888"/>
          <p14:tracePt t="9816" x="7750175" y="1520825"/>
          <p14:tracePt t="9823" x="7681913" y="1520825"/>
          <p14:tracePt t="9827" x="7656513" y="1520825"/>
          <p14:tracePt t="9832" x="7613650" y="1520825"/>
          <p14:tracePt t="9839" x="7521575" y="1520825"/>
          <p14:tracePt t="9842" x="7486650" y="1520825"/>
          <p14:tracePt t="9849" x="7402513" y="1520825"/>
          <p14:tracePt t="9854" x="7359650" y="1520825"/>
          <p14:tracePt t="9858" x="7316788" y="1520825"/>
          <p14:tracePt t="9863" x="7273925" y="1520825"/>
          <p14:tracePt t="9867" x="7232650" y="1520825"/>
          <p14:tracePt t="9870" x="7189788" y="1520825"/>
          <p14:tracePt t="9874" x="7138988" y="1520825"/>
          <p14:tracePt t="9879" x="7113588" y="1520825"/>
          <p14:tracePt t="9883" x="7070725" y="1520825"/>
          <p14:tracePt t="9886" x="7035800" y="1520825"/>
          <p14:tracePt t="9890" x="7002463" y="1520825"/>
          <p14:tracePt t="9896" x="6969125" y="1520825"/>
          <p14:tracePt t="9903" x="6900863" y="1520825"/>
          <p14:tracePt t="9906" x="6865938" y="1520825"/>
          <p14:tracePt t="9912" x="6832600" y="1520825"/>
          <p14:tracePt t="9919" x="6772275" y="1520825"/>
          <p14:tracePt t="9922" x="6746875" y="1520825"/>
          <p14:tracePt t="9926" x="6713538" y="1520825"/>
          <p14:tracePt t="9935" x="6670675" y="1520825"/>
          <p14:tracePt t="9938" x="6637338" y="1520825"/>
          <p14:tracePt t="9942" x="6619875" y="1520825"/>
          <p14:tracePt t="9946" x="6594475" y="1520825"/>
          <p14:tracePt t="9951" x="6569075" y="1520825"/>
          <p14:tracePt t="9954" x="6551613" y="1530350"/>
          <p14:tracePt t="9958" x="6535738" y="1530350"/>
          <p14:tracePt t="9963" x="6510338" y="1530350"/>
          <p14:tracePt t="9968" x="6500813" y="1530350"/>
          <p14:tracePt t="9987" x="6391275" y="1538288"/>
          <p14:tracePt t="9990" x="6365875" y="1538288"/>
          <p14:tracePt t="9996" x="6338888" y="1538288"/>
          <p14:tracePt t="10002" x="6280150" y="1546225"/>
          <p14:tracePt t="10006" x="6262688" y="1546225"/>
          <p14:tracePt t="10011" x="6221413" y="1546225"/>
          <p14:tracePt t="10019" x="6153150" y="1555750"/>
          <p14:tracePt t="10022" x="6118225" y="1555750"/>
          <p14:tracePt t="10027" x="6092825" y="1563688"/>
          <p14:tracePt t="10035" x="6034088" y="1563688"/>
          <p14:tracePt t="10038" x="5999163" y="1571625"/>
          <p14:tracePt t="10043" x="5973763" y="1571625"/>
          <p14:tracePt t="10046" x="5948363" y="1571625"/>
          <p14:tracePt t="10055" x="5897563" y="1571625"/>
          <p14:tracePt t="10058" x="5872163" y="1571625"/>
          <p14:tracePt t="10063" x="5846763" y="1571625"/>
          <p14:tracePt t="10071" x="5803900" y="1571625"/>
          <p14:tracePt t="10074" x="5788025" y="1571625"/>
          <p14:tracePt t="10079" x="5778500" y="1571625"/>
          <p14:tracePt t="10083" x="5753100" y="1571625"/>
          <p14:tracePt t="10086" x="5735638" y="1571625"/>
          <p14:tracePt t="10090" x="5727700" y="1571625"/>
          <p14:tracePt t="10096" x="5710238" y="1571625"/>
          <p14:tracePt t="10102" x="5694363" y="1571625"/>
          <p14:tracePt t="10106" x="5684838" y="1571625"/>
          <p14:tracePt t="10113" x="5676900" y="1571625"/>
          <p14:tracePt t="10118" x="5651500" y="1571625"/>
          <p14:tracePt t="10122" x="5641975" y="1571625"/>
          <p14:tracePt t="10126" x="5626100" y="1571625"/>
          <p14:tracePt t="10134" x="5608638" y="1571625"/>
          <p14:tracePt t="10138" x="5600700" y="1571625"/>
          <p14:tracePt t="10143" x="5583238" y="1571625"/>
          <p14:tracePt t="10151" x="5575300" y="1571625"/>
          <p14:tracePt t="10154" x="5557838" y="1571625"/>
          <p14:tracePt t="10158" x="5549900" y="1571625"/>
          <p14:tracePt t="10162" x="5540375" y="1571625"/>
          <p14:tracePt t="10167" x="5532438" y="1571625"/>
          <p14:tracePt t="10170" x="5524500" y="1571625"/>
          <p14:tracePt t="10179" x="5514975" y="1571625"/>
          <p14:tracePt t="10183" x="5507038" y="1571625"/>
          <p14:tracePt t="10186" x="5497513" y="1571625"/>
          <p14:tracePt t="10191" x="5489575" y="1571625"/>
          <p14:tracePt t="10196" x="5481638" y="1571625"/>
          <p14:tracePt t="10203" x="5464175" y="1571625"/>
          <p14:tracePt t="10206" x="5456238" y="1571625"/>
          <p14:tracePt t="10211" x="5446713" y="1571625"/>
          <p14:tracePt t="10218" x="5430838" y="1571625"/>
          <p14:tracePt t="10222" x="5413375" y="1581150"/>
          <p14:tracePt t="10226" x="5405438" y="1581150"/>
          <p14:tracePt t="10234" x="5395913" y="1581150"/>
          <p14:tracePt t="10238" x="5387975" y="1581150"/>
          <p14:tracePt t="10246" x="5380038" y="1581150"/>
          <p14:tracePt t="10251" x="5370513" y="1581150"/>
          <p14:tracePt t="10254" x="5362575" y="1581150"/>
          <p14:tracePt t="10263" x="5353050" y="1581150"/>
          <p14:tracePt t="10270" x="5345113" y="1581150"/>
          <p14:tracePt t="10550" x="5353050" y="1571625"/>
          <p14:tracePt t="10555" x="5353050" y="1563688"/>
          <p14:tracePt t="10558" x="5362575" y="1563688"/>
          <p14:tracePt t="10565" x="5370513" y="1555750"/>
          <p14:tracePt t="10570" x="5380038" y="1546225"/>
          <p14:tracePt t="10663" x="5387975" y="1546225"/>
          <p14:tracePt t="10667" x="5395913" y="1538288"/>
          <p14:tracePt t="10678" x="5405438" y="1530350"/>
          <p14:tracePt t="10691" x="5413375" y="1530350"/>
          <p14:tracePt t="10819" x="5413375" y="1538288"/>
          <p14:tracePt t="10826" x="5405438" y="1546225"/>
          <p14:tracePt t="10834" x="5405438" y="1555750"/>
          <p14:tracePt t="10839" x="5395913" y="1563688"/>
          <p14:tracePt t="10844" x="5387975" y="1571625"/>
          <p14:tracePt t="10846" x="5387975" y="1581150"/>
          <p14:tracePt t="10850" x="5380038" y="1589088"/>
          <p14:tracePt t="10857" x="5370513" y="1589088"/>
          <p14:tracePt t="10863" x="5353050" y="1614488"/>
          <p14:tracePt t="10866" x="5345113" y="1614488"/>
          <p14:tracePt t="10872" x="5337175" y="1622425"/>
          <p14:tracePt t="10874" x="5327650" y="1631950"/>
          <p14:tracePt t="10879" x="5319713" y="1631950"/>
          <p14:tracePt t="10882" x="5311775" y="1639888"/>
          <p14:tracePt t="10886" x="5302250" y="1649413"/>
          <p14:tracePt t="10895" x="5294313" y="1657350"/>
          <p14:tracePt t="10898" x="5286375" y="1665288"/>
          <p14:tracePt t="10906" x="5276850" y="1674813"/>
          <p14:tracePt t="10910" x="5268913" y="1674813"/>
          <p14:tracePt t="10915" x="5260975" y="1674813"/>
          <p14:tracePt t="10922" x="5243513" y="1682750"/>
          <p14:tracePt t="10930" x="5226050" y="1700213"/>
          <p14:tracePt t="10934" x="5200650" y="1708150"/>
          <p14:tracePt t="10939" x="5183188" y="1716088"/>
          <p14:tracePt t="10947" x="5157788" y="1725613"/>
          <p14:tracePt t="10950" x="5141913" y="1725613"/>
          <p14:tracePt t="10966" x="5073650" y="1758950"/>
          <p14:tracePt t="10972" x="5048250" y="1766888"/>
          <p14:tracePt t="10978" x="4997450" y="1776413"/>
          <p14:tracePt t="10982" x="4979988" y="1784350"/>
          <p14:tracePt t="10986" x="4962525" y="1784350"/>
          <p14:tracePt t="10994" x="4937125" y="1793875"/>
          <p14:tracePt t="10998" x="4919663" y="1801813"/>
          <p14:tracePt t="11002" x="4903788" y="1801813"/>
          <p14:tracePt t="11008" x="4903788" y="1809750"/>
          <p14:tracePt t="11014" x="4868863" y="1819275"/>
          <p14:tracePt t="11018" x="4860925" y="1819275"/>
          <p14:tracePt t="11022" x="4843463" y="1827213"/>
          <p14:tracePt t="11026" x="4835525" y="1835150"/>
          <p14:tracePt t="11030" x="4827588" y="1844675"/>
          <p14:tracePt t="11034" x="4810125" y="1844675"/>
          <p14:tracePt t="11039" x="4792663" y="1852613"/>
          <p14:tracePt t="11046" x="4775200" y="1860550"/>
          <p14:tracePt t="11050" x="4759325" y="1878013"/>
          <p14:tracePt t="11055" x="4749800" y="1885950"/>
          <p14:tracePt t="11063" x="4716463" y="1903413"/>
          <p14:tracePt t="11066" x="4708525" y="1903413"/>
          <p14:tracePt t="11071" x="4699000" y="1911350"/>
          <p14:tracePt t="11074" x="4683125" y="1928813"/>
          <p14:tracePt t="11079" x="4673600" y="1938338"/>
          <p14:tracePt t="11082" x="4665663" y="1938338"/>
          <p14:tracePt t="11087" x="4657725" y="1946275"/>
          <p14:tracePt t="11094" x="4648200" y="1954213"/>
          <p14:tracePt t="11099" x="4640263" y="1963738"/>
          <p14:tracePt t="11102" x="4622800" y="1971675"/>
          <p14:tracePt t="11106" x="4622800" y="1979613"/>
          <p14:tracePt t="11111" x="4614863" y="1979613"/>
          <p14:tracePt t="11116" x="4597400" y="1997075"/>
          <p14:tracePt t="11118" x="4597400" y="2005013"/>
          <p14:tracePt t="11122" x="4579938" y="2005013"/>
          <p14:tracePt t="11131" x="4572000" y="2022475"/>
          <p14:tracePt t="11134" x="4564063" y="2030413"/>
          <p14:tracePt t="11139" x="4554538" y="2030413"/>
          <p14:tracePt t="11146" x="4538663" y="2047875"/>
          <p14:tracePt t="11150" x="4529138" y="2055813"/>
          <p14:tracePt t="11162" x="4513263" y="2065338"/>
          <p14:tracePt t="11166" x="4503738" y="2073275"/>
          <p14:tracePt t="11179" x="4495800" y="2082800"/>
          <p14:tracePt t="11182" x="4495800" y="2090738"/>
          <p14:tracePt t="11186" x="4486275" y="2090738"/>
          <p14:tracePt t="11193" x="4486275" y="2098675"/>
          <p14:tracePt t="11210" x="4478338" y="2098675"/>
          <p14:tracePt t="11214" x="4478338" y="2108200"/>
          <p14:tracePt t="11218" x="4470400" y="2116138"/>
          <p14:tracePt t="11230" x="4460875" y="2124075"/>
          <p14:tracePt t="11239" x="4460875" y="2133600"/>
          <p14:tracePt t="11255" x="4460875" y="2141538"/>
          <p14:tracePt t="11262" x="4452938" y="2149475"/>
          <p14:tracePt t="11266" x="4445000" y="2159000"/>
          <p14:tracePt t="11278" x="4445000" y="2166938"/>
          <p14:tracePt t="11282" x="4445000" y="2174875"/>
          <p14:tracePt t="11294" x="4445000" y="2184400"/>
          <p14:tracePt t="11303" x="4445000" y="2192338"/>
          <p14:tracePt t="11311" x="4445000" y="2200275"/>
          <p14:tracePt t="11318" x="4445000" y="2209800"/>
          <p14:tracePt t="11322" x="4445000" y="2217738"/>
          <p14:tracePt t="11330" x="4445000" y="2227263"/>
          <p14:tracePt t="11334" x="4445000" y="2235200"/>
          <p14:tracePt t="11343" x="4445000" y="2243138"/>
          <p14:tracePt t="11362" x="4445000" y="2252663"/>
          <p14:tracePt t="11379" x="4445000" y="2260600"/>
          <p14:tracePt t="11419" x="4445000" y="2268538"/>
          <p14:tracePt t="11431" x="4445000" y="2278063"/>
          <p14:tracePt t="11451" x="4445000" y="2286000"/>
          <p14:tracePt t="11716" x="4445000" y="2293938"/>
          <p14:tracePt t="11720" x="4445000" y="2303463"/>
          <p14:tracePt t="11723" x="4445000" y="2311400"/>
          <p14:tracePt t="11728" x="4445000" y="2319338"/>
          <p14:tracePt t="11733" x="4445000" y="2328863"/>
          <p14:tracePt t="11735" x="4445000" y="2336800"/>
          <p14:tracePt t="11740" x="4445000" y="2344738"/>
          <p14:tracePt t="11744" x="4445000" y="2354263"/>
          <p14:tracePt t="11753" x="4445000" y="2371725"/>
          <p14:tracePt t="11759" x="4445000" y="2387600"/>
          <p14:tracePt t="11763" x="4445000" y="2397125"/>
          <p14:tracePt t="11773" x="4445000" y="2413000"/>
          <p14:tracePt t="11775" x="4445000" y="2422525"/>
          <p14:tracePt t="11784" x="4445000" y="2430463"/>
          <p14:tracePt t="11791" x="4445000" y="2438400"/>
          <p14:tracePt t="11800" x="4445000" y="2447925"/>
          <p14:tracePt t="11808" x="4445000" y="2455863"/>
          <p14:tracePt t="11811" x="4445000" y="2463800"/>
          <p14:tracePt t="11831" x="4445000" y="2473325"/>
          <p14:tracePt t="11836" x="4445000" y="2481263"/>
          <p14:tracePt t="11847" x="4445000" y="2489200"/>
          <p14:tracePt t="11856" x="4445000" y="2498725"/>
          <p14:tracePt t="11859" x="4445000" y="2506663"/>
          <p14:tracePt t="11869" x="4445000" y="2516188"/>
          <p14:tracePt t="11875" x="4445000" y="2524125"/>
          <p14:tracePt t="11892" x="4445000" y="2532063"/>
          <p14:tracePt t="11899" x="4445000" y="2541588"/>
          <p14:tracePt t="11911" x="4452938" y="2549525"/>
          <p14:tracePt t="11955" x="4452938" y="2557463"/>
          <p14:tracePt t="12033" x="4452938" y="2566988"/>
          <p14:tracePt t="12052" x="4452938" y="2574925"/>
          <p14:tracePt t="12076" x="4452938" y="2582863"/>
          <p14:tracePt t="12232" x="4460875" y="2582863"/>
          <p14:tracePt t="12512" x="4470400" y="2582863"/>
          <p14:tracePt t="12524" x="4478338" y="2582863"/>
          <p14:tracePt t="12543" x="4478338" y="2574925"/>
          <p14:tracePt t="12552" x="4486275" y="2574925"/>
          <p14:tracePt t="12559" x="4495800" y="2574925"/>
          <p14:tracePt t="12566" x="4495800" y="2566988"/>
          <p14:tracePt t="12572" x="4503738" y="2557463"/>
          <p14:tracePt t="12575" x="4513263" y="2557463"/>
          <p14:tracePt t="12586" x="4521200" y="2549525"/>
          <p14:tracePt t="12591" x="4521200" y="2541588"/>
          <p14:tracePt t="12603" x="4529138" y="2532063"/>
          <p14:tracePt t="12617" x="4538663" y="2532063"/>
          <p14:tracePt t="12623" x="4538663" y="2524125"/>
          <p14:tracePt t="12627" x="4538663" y="2516188"/>
          <p14:tracePt t="12633" x="4546600" y="2516188"/>
          <p14:tracePt t="12639" x="4554538" y="2506663"/>
          <p14:tracePt t="12643" x="4564063" y="2498725"/>
          <p14:tracePt t="12653" x="4572000" y="2489200"/>
          <p14:tracePt t="12660" x="4589463" y="2473325"/>
          <p14:tracePt t="12664" x="4589463" y="2463800"/>
          <p14:tracePt t="12672" x="4597400" y="2455863"/>
          <p14:tracePt t="12675" x="4605338" y="2447925"/>
          <p14:tracePt t="12680" x="4614863" y="2438400"/>
          <p14:tracePt t="12685" x="4614863" y="2430463"/>
          <p14:tracePt t="12691" x="4630738" y="2422525"/>
          <p14:tracePt t="12695" x="4630738" y="2413000"/>
          <p14:tracePt t="12702" x="4640263" y="2405063"/>
          <p14:tracePt t="12708" x="4648200" y="2405063"/>
          <p14:tracePt t="12715" x="4648200" y="2397125"/>
          <p14:tracePt t="12755" x="4657725" y="2387600"/>
          <p14:tracePt t="12763" x="4665663" y="2379663"/>
          <p14:tracePt t="12772" x="4673600" y="2371725"/>
          <p14:tracePt t="12775" x="4691063" y="2362200"/>
          <p14:tracePt t="12780" x="4699000" y="2354263"/>
          <p14:tracePt t="12788" x="4708525" y="2354263"/>
          <p14:tracePt t="12791" x="4716463" y="2344738"/>
          <p14:tracePt t="12795" x="4716463" y="2336800"/>
          <p14:tracePt t="12799" x="4724400" y="2336800"/>
          <p14:tracePt t="12811" x="4733925" y="2336800"/>
          <p14:tracePt t="12820" x="4741863" y="2336800"/>
          <p14:tracePt t="12836" x="4749800" y="2336800"/>
          <p14:tracePt t="12839" x="4767263" y="2336800"/>
          <p14:tracePt t="12844" x="4775200" y="2336800"/>
          <p14:tracePt t="12849" x="4792663" y="2336800"/>
          <p14:tracePt t="12855" x="4818063" y="2328863"/>
          <p14:tracePt t="12859" x="4835525" y="2328863"/>
          <p14:tracePt t="12866" x="4852988" y="2319338"/>
          <p14:tracePt t="12872" x="4903788" y="2311400"/>
          <p14:tracePt t="12875" x="4929188" y="2303463"/>
          <p14:tracePt t="12880" x="4946650" y="2293938"/>
          <p14:tracePt t="12888" x="4997450" y="2286000"/>
          <p14:tracePt t="12891" x="5013325" y="2278063"/>
          <p14:tracePt t="12895" x="5030788" y="2278063"/>
          <p14:tracePt t="12899" x="5056188" y="2268538"/>
          <p14:tracePt t="12908" x="5073650" y="2268538"/>
          <p14:tracePt t="12911" x="5081588" y="2260600"/>
          <p14:tracePt t="12916" x="5091113" y="2260600"/>
          <p14:tracePt t="12923" x="5106988" y="2252663"/>
          <p14:tracePt t="12937" x="5116513" y="2243138"/>
          <p14:tracePt t="12943" x="5124450" y="2243138"/>
          <p14:tracePt t="12953" x="5132388" y="2243138"/>
          <p14:tracePt t="12955" x="5141913" y="2235200"/>
          <p14:tracePt t="12959" x="5149850" y="2235200"/>
          <p14:tracePt t="12975" x="5200650" y="2209800"/>
          <p14:tracePt t="12979" x="5208588" y="2200275"/>
          <p14:tracePt t="12986" x="5226050" y="2192338"/>
          <p14:tracePt t="12992" x="5235575" y="2184400"/>
          <p14:tracePt t="12995" x="5243513" y="2184400"/>
          <p14:tracePt t="13001" x="5251450" y="2184400"/>
          <p14:tracePt t="13008" x="5260975" y="2174875"/>
          <p14:tracePt t="13011" x="5260975" y="2166938"/>
          <p14:tracePt t="13015" x="5268913" y="2166938"/>
          <p14:tracePt t="13032" x="5276850" y="2166938"/>
          <p14:tracePt t="13039" x="5294313" y="2149475"/>
          <p14:tracePt t="13043" x="5294313" y="2141538"/>
          <p14:tracePt t="13049" x="5311775" y="2141538"/>
          <p14:tracePt t="13055" x="5327650" y="2124075"/>
          <p14:tracePt t="13059" x="5345113" y="2124075"/>
          <p14:tracePt t="13067" x="5380038" y="2108200"/>
          <p14:tracePt t="13071" x="5395913" y="2108200"/>
          <p14:tracePt t="13075" x="5405438" y="2108200"/>
          <p14:tracePt t="13080" x="5421313" y="2098675"/>
          <p14:tracePt t="13084" x="5438775" y="2090738"/>
          <p14:tracePt t="13091" x="5464175" y="2073275"/>
          <p14:tracePt t="13095" x="5481638" y="2065338"/>
          <p14:tracePt t="13101" x="5497513" y="2065338"/>
          <p14:tracePt t="13107" x="5514975" y="2065338"/>
          <p14:tracePt t="13111" x="5532438" y="2055813"/>
          <p14:tracePt t="13120" x="5540375" y="2055813"/>
          <p14:tracePt t="13127" x="5549900" y="2055813"/>
          <p14:tracePt t="13139" x="5557838" y="2055813"/>
          <p14:tracePt t="13143" x="5565775" y="2055813"/>
          <p14:tracePt t="13155" x="5583238" y="2055813"/>
          <p14:tracePt t="13159" x="5591175" y="2047875"/>
          <p14:tracePt t="13165" x="5600700" y="2047875"/>
          <p14:tracePt t="13171" x="5616575" y="2047875"/>
          <p14:tracePt t="13175" x="5626100" y="2047875"/>
          <p14:tracePt t="13179" x="5641975" y="2047875"/>
          <p14:tracePt t="13187" x="5659438" y="2039938"/>
          <p14:tracePt t="13191" x="5676900" y="2039938"/>
          <p14:tracePt t="13195" x="5684838" y="2030413"/>
          <p14:tracePt t="13204" x="5719763" y="2030413"/>
          <p14:tracePt t="13212" x="5727700" y="2030413"/>
          <p14:tracePt t="13215" x="5745163" y="2022475"/>
          <p14:tracePt t="13227" x="5753100" y="2022475"/>
          <p14:tracePt t="13248" x="5761038" y="2022475"/>
          <p14:tracePt t="13255" x="5761038" y="2014538"/>
          <p14:tracePt t="13265" x="5770563" y="2014538"/>
          <p14:tracePt t="13271" x="5778500" y="2005013"/>
          <p14:tracePt t="13280" x="5788025" y="2005013"/>
          <p14:tracePt t="13303" x="5795963" y="1997075"/>
          <p14:tracePt t="13311" x="5803900" y="1989138"/>
          <p14:tracePt t="13335" x="5813425" y="1989138"/>
          <p14:tracePt t="13343" x="5821363" y="1989138"/>
          <p14:tracePt t="13365" x="5829300" y="1979613"/>
          <p14:tracePt t="13370" x="5838825" y="1979613"/>
          <p14:tracePt t="13375" x="5846763" y="1979613"/>
          <p14:tracePt t="13391" x="5854700" y="1979613"/>
          <p14:tracePt t="13419" x="5864225" y="1979613"/>
          <p14:tracePt t="13442" x="5872163" y="1979613"/>
          <p14:tracePt t="13540" x="5880100" y="1979613"/>
          <p14:tracePt t="13559" x="5889625" y="1979613"/>
          <p14:tracePt t="13575" x="5897563" y="1979613"/>
          <p14:tracePt t="13664" x="5905500" y="1989138"/>
          <p14:tracePt t="13760" x="5905500" y="1997075"/>
          <p14:tracePt t="13793" x="5915025" y="2005013"/>
          <p14:tracePt t="13813" x="5915025" y="2014538"/>
          <p14:tracePt t="13820" x="5915025" y="2022475"/>
          <p14:tracePt t="13832" x="5915025" y="2030413"/>
          <p14:tracePt t="13840" x="5915025" y="2039938"/>
          <p14:tracePt t="13844" x="5905500" y="2039938"/>
          <p14:tracePt t="13853" x="5897563" y="2047875"/>
          <p14:tracePt t="13856" x="5897563" y="2055813"/>
          <p14:tracePt t="13866" x="5880100" y="2065338"/>
          <p14:tracePt t="13870" x="5872163" y="2065338"/>
          <p14:tracePt t="13873" x="5864225" y="2073275"/>
          <p14:tracePt t="13876" x="5854700" y="2082800"/>
          <p14:tracePt t="13884" x="5829300" y="2098675"/>
          <p14:tracePt t="13889" x="5821363" y="2108200"/>
          <p14:tracePt t="13892" x="5803900" y="2116138"/>
          <p14:tracePt t="13903" x="5770563" y="2133600"/>
          <p14:tracePt t="13908" x="5761038" y="2141538"/>
          <p14:tracePt t="13912" x="5753100" y="2149475"/>
          <p14:tracePt t="13918" x="5745163" y="2149475"/>
          <p14:tracePt t="13924" x="5727700" y="2159000"/>
          <p14:tracePt t="13928" x="5719763" y="2159000"/>
          <p14:tracePt t="13937" x="5719763" y="2166938"/>
          <p14:tracePt t="13949" x="5719763" y="2174875"/>
          <p14:tracePt t="13956" x="5710238" y="2174875"/>
          <p14:tracePt t="13972" x="5684838" y="2174875"/>
          <p14:tracePt t="13976" x="5668963" y="2174875"/>
          <p14:tracePt t="13982" x="5659438" y="2184400"/>
          <p14:tracePt t="13989" x="5641975" y="2184400"/>
          <p14:tracePt t="13992" x="5626100" y="2184400"/>
          <p14:tracePt t="13997" x="5608638" y="2192338"/>
          <p14:tracePt t="14000" x="5600700" y="2192338"/>
          <p14:tracePt t="14005" x="5583238" y="2192338"/>
          <p14:tracePt t="14008" x="5575300" y="2192338"/>
          <p14:tracePt t="14013" x="5557838" y="2192338"/>
          <p14:tracePt t="14018" x="5540375" y="2192338"/>
          <p14:tracePt t="14022" x="5532438" y="2192338"/>
          <p14:tracePt t="14025" x="5514975" y="2192338"/>
          <p14:tracePt t="14028" x="5497513" y="2192338"/>
          <p14:tracePt t="14033" x="5481638" y="2192338"/>
          <p14:tracePt t="14040" x="5430838" y="2192338"/>
          <p14:tracePt t="14044" x="5421313" y="2192338"/>
          <p14:tracePt t="14049" x="5395913" y="2192338"/>
          <p14:tracePt t="14053" x="5380038" y="2192338"/>
          <p14:tracePt t="14056" x="5353050" y="2192338"/>
          <p14:tracePt t="14060" x="5337175" y="2192338"/>
          <p14:tracePt t="14065" x="5319713" y="2192338"/>
          <p14:tracePt t="14069" x="5294313" y="2192338"/>
          <p14:tracePt t="14072" x="5268913" y="2192338"/>
          <p14:tracePt t="14077" x="5251450" y="2192338"/>
          <p14:tracePt t="14082" x="5235575" y="2192338"/>
          <p14:tracePt t="14089" x="5192713" y="2192338"/>
          <p14:tracePt t="14092" x="5167313" y="2192338"/>
          <p14:tracePt t="14097" x="5141913" y="2192338"/>
          <p14:tracePt t="14100" x="5132388" y="2192338"/>
          <p14:tracePt t="14105" x="5106988" y="2192338"/>
          <p14:tracePt t="14108" x="5081588" y="2192338"/>
          <p14:tracePt t="14113" x="5073650" y="2192338"/>
          <p14:tracePt t="14116" x="5048250" y="2192338"/>
          <p14:tracePt t="14121" x="5030788" y="2192338"/>
          <p14:tracePt t="14124" x="5022850" y="2192338"/>
          <p14:tracePt t="14128" x="5005388" y="2192338"/>
          <p14:tracePt t="14132" x="4987925" y="2192338"/>
          <p14:tracePt t="14137" x="4972050" y="2192338"/>
          <p14:tracePt t="14140" x="4954588" y="2192338"/>
          <p14:tracePt t="14144" x="4946650" y="2192338"/>
          <p14:tracePt t="14149" x="4929188" y="2184400"/>
          <p14:tracePt t="14153" x="4911725" y="2184400"/>
          <p14:tracePt t="14156" x="4894263" y="2184400"/>
          <p14:tracePt t="14160" x="4878388" y="2184400"/>
          <p14:tracePt t="14166" x="4868863" y="2184400"/>
          <p14:tracePt t="14172" x="4827588" y="2184400"/>
          <p14:tracePt t="14176" x="4818063" y="2184400"/>
          <p14:tracePt t="14182" x="4802188" y="2184400"/>
          <p14:tracePt t="14188" x="4775200" y="2184400"/>
          <p14:tracePt t="14192" x="4767263" y="2184400"/>
          <p14:tracePt t="14196" x="4759325" y="2184400"/>
          <p14:tracePt t="14204" x="4733925" y="2184400"/>
          <p14:tracePt t="14208" x="4716463" y="2184400"/>
          <p14:tracePt t="14213" x="4708525" y="2184400"/>
          <p14:tracePt t="14216" x="4691063" y="2184400"/>
          <p14:tracePt t="14221" x="4673600" y="2184400"/>
          <p14:tracePt t="14224" x="4665663" y="2184400"/>
          <p14:tracePt t="14229" x="4648200" y="2184400"/>
          <p14:tracePt t="14232" x="4640263" y="2184400"/>
          <p14:tracePt t="14240" x="4630738" y="2184400"/>
          <p14:tracePt t="14244" x="4622800" y="2184400"/>
          <p14:tracePt t="14249" x="4614863" y="2184400"/>
          <p14:tracePt t="14256" x="4605338" y="2184400"/>
          <p14:tracePt t="14285" x="4597400" y="2184400"/>
          <p14:tracePt t="15129" x="4605338" y="2192338"/>
          <p14:tracePt t="15133" x="4614863" y="2192338"/>
          <p14:tracePt t="15136" x="4630738" y="2192338"/>
          <p14:tracePt t="15144" x="4665663" y="2192338"/>
          <p14:tracePt t="15148" x="4691063" y="2192338"/>
          <p14:tracePt t="15153" x="4699000" y="2192338"/>
          <p14:tracePt t="15157" x="4724400" y="2192338"/>
          <p14:tracePt t="15160" x="4741863" y="2192338"/>
          <p14:tracePt t="15166" x="4759325" y="2192338"/>
          <p14:tracePt t="15170" x="4775200" y="2192338"/>
          <p14:tracePt t="15173" x="4792663" y="2192338"/>
          <p14:tracePt t="15182" x="4802188" y="2192338"/>
          <p14:tracePt t="15188" x="4810125" y="2192338"/>
          <p14:tracePt t="15192" x="4818063" y="2192338"/>
          <p14:tracePt t="15205" x="4827588" y="2192338"/>
          <p14:tracePt t="15418" x="4835525" y="2184400"/>
          <p14:tracePt t="15425" x="4843463" y="2166938"/>
          <p14:tracePt t="15434" x="4868863" y="2149475"/>
          <p14:tracePt t="15437" x="4886325" y="2141538"/>
          <p14:tracePt t="15440" x="4911725" y="2141538"/>
          <p14:tracePt t="15446" x="4929188" y="2133600"/>
          <p14:tracePt t="15448" x="4946650" y="2124075"/>
          <p14:tracePt t="15453" x="4962525" y="2124075"/>
          <p14:tracePt t="15457" x="4979988" y="2116138"/>
          <p14:tracePt t="15461" x="4987925" y="2116138"/>
          <p14:tracePt t="15464" x="5005388" y="2108200"/>
          <p14:tracePt t="15469" x="5013325" y="2108200"/>
          <p14:tracePt t="15481" x="5038725" y="2098675"/>
          <p14:tracePt t="15489" x="5048250" y="2098675"/>
          <p14:tracePt t="15497" x="5064125" y="2098675"/>
          <p14:tracePt t="15512" x="5073650" y="2098675"/>
          <p14:tracePt t="15516" x="5081588" y="2098675"/>
          <p14:tracePt t="15525" x="5091113" y="2098675"/>
          <p14:tracePt t="15528" x="5099050" y="2098675"/>
          <p14:tracePt t="15533" x="5106988" y="2098675"/>
          <p14:tracePt t="15537" x="5116513" y="2098675"/>
          <p14:tracePt t="15542" x="5124450" y="2098675"/>
          <p14:tracePt t="15548" x="5132388" y="2098675"/>
          <p14:tracePt t="15625" x="5141913" y="2098675"/>
          <p14:tracePt t="15629" x="5141913" y="2108200"/>
          <p14:tracePt t="15632" x="5149850" y="2108200"/>
          <p14:tracePt t="15640" x="5149850" y="2116138"/>
          <p14:tracePt t="15659" x="5157788" y="2124075"/>
          <p14:tracePt t="16222" x="5157788" y="2133600"/>
          <p14:tracePt t="16242" x="5157788" y="2141538"/>
          <p14:tracePt t="16247" x="5141913" y="2149475"/>
          <p14:tracePt t="16249" x="5124450" y="2166938"/>
          <p14:tracePt t="16258" x="5116513" y="2174875"/>
          <p14:tracePt t="16261" x="5106988" y="2184400"/>
          <p14:tracePt t="16267" x="5099050" y="2184400"/>
          <p14:tracePt t="16273" x="5081588" y="2192338"/>
          <p14:tracePt t="16283" x="5073650" y="2200275"/>
          <p14:tracePt t="16293" x="5064125" y="2209800"/>
          <p14:tracePt t="16299" x="5056188" y="2209800"/>
          <p14:tracePt t="16305" x="5038725" y="2209800"/>
          <p14:tracePt t="16308" x="5030788" y="2217738"/>
          <p14:tracePt t="16318" x="5013325" y="2217738"/>
          <p14:tracePt t="16321" x="5005388" y="2227263"/>
          <p14:tracePt t="16330" x="4987925" y="2227263"/>
          <p14:tracePt t="16333" x="4987925" y="2235200"/>
          <p14:tracePt t="16338" x="4972050" y="2243138"/>
          <p14:tracePt t="16343" x="4954588" y="2252663"/>
          <p14:tracePt t="16345" x="4946650" y="2252663"/>
          <p14:tracePt t="16350" x="4929188" y="2260600"/>
          <p14:tracePt t="16354" x="4911725" y="2260600"/>
          <p14:tracePt t="16358" x="4886325" y="2268538"/>
          <p14:tracePt t="16366" x="4843463" y="2286000"/>
          <p14:tracePt t="16369" x="4810125" y="2293938"/>
          <p14:tracePt t="16374" x="4767263" y="2303463"/>
          <p14:tracePt t="16381" x="4673600" y="2319338"/>
          <p14:tracePt t="16386" x="4622800" y="2328863"/>
          <p14:tracePt t="16389" x="4579938" y="2344738"/>
          <p14:tracePt t="16394" x="4538663" y="2354263"/>
          <p14:tracePt t="16402" x="4445000" y="2362200"/>
          <p14:tracePt t="16405" x="4402138" y="2371725"/>
          <p14:tracePt t="16409" x="4351338" y="2371725"/>
          <p14:tracePt t="16421" x="4249738" y="2379663"/>
          <p14:tracePt t="16425" x="4224338" y="2379663"/>
          <p14:tracePt t="16429" x="4189413" y="2379663"/>
          <p14:tracePt t="16438" x="4138613" y="2379663"/>
          <p14:tracePt t="16442" x="4105275" y="2379663"/>
          <p14:tracePt t="16449" x="4052888" y="2379663"/>
          <p14:tracePt t="16453" x="4027488" y="2379663"/>
          <p14:tracePt t="16459" x="4002088" y="2379663"/>
          <p14:tracePt t="16465" x="3951288" y="2379663"/>
          <p14:tracePt t="16469" x="3917950" y="2379663"/>
          <p14:tracePt t="16473" x="3892550" y="2379663"/>
          <p14:tracePt t="16480" x="3841750" y="2379663"/>
          <p14:tracePt t="16485" x="3806825" y="2379663"/>
          <p14:tracePt t="16490" x="3790950" y="2379663"/>
          <p14:tracePt t="16493" x="3756025" y="2379663"/>
          <p14:tracePt t="16498" x="3730625" y="2379663"/>
          <p14:tracePt t="16501" x="3713163" y="2379663"/>
          <p14:tracePt t="16505" x="3687763" y="2379663"/>
          <p14:tracePt t="16514" x="3654425" y="2379663"/>
          <p14:tracePt t="16517" x="3629025" y="2379663"/>
          <p14:tracePt t="16521" x="3611563" y="2379663"/>
          <p14:tracePt t="16525" x="3603625" y="2379663"/>
          <p14:tracePt t="16530" x="3578225" y="2379663"/>
          <p14:tracePt t="16533" x="3568700" y="2379663"/>
          <p14:tracePt t="16538" x="3552825" y="2379663"/>
          <p14:tracePt t="16542" x="3535363" y="2379663"/>
          <p14:tracePt t="16547" x="3517900" y="2379663"/>
          <p14:tracePt t="16549" x="3492500" y="2379663"/>
          <p14:tracePt t="16553" x="3467100" y="2379663"/>
          <p14:tracePt t="16559" x="3441700" y="2379663"/>
          <p14:tracePt t="16566" x="3373438" y="2379663"/>
          <p14:tracePt t="16569" x="3340100" y="2379663"/>
          <p14:tracePt t="16575" x="3314700" y="2379663"/>
          <p14:tracePt t="16582" x="3238500" y="2379663"/>
          <p14:tracePt t="16585" x="3203575" y="2379663"/>
          <p14:tracePt t="16590" x="3170238" y="2379663"/>
          <p14:tracePt t="16598" x="3109913" y="2379663"/>
          <p14:tracePt t="16601" x="3076575" y="2379663"/>
          <p14:tracePt t="16606" x="3033713" y="2379663"/>
          <p14:tracePt t="16614" x="2974975" y="2379663"/>
          <p14:tracePt t="16617" x="2940050" y="2379663"/>
          <p14:tracePt t="16621" x="2906713" y="2379663"/>
          <p14:tracePt t="16626" x="2871788" y="2379663"/>
          <p14:tracePt t="16633" x="2820988" y="2379663"/>
          <p14:tracePt t="16637" x="2795588" y="2379663"/>
          <p14:tracePt t="16643" x="2770188" y="2379663"/>
          <p14:tracePt t="16647" x="2744788" y="2379663"/>
          <p14:tracePt t="16649" x="2719388" y="2379663"/>
          <p14:tracePt t="16653" x="2686050" y="2379663"/>
          <p14:tracePt t="16659" x="2668588" y="2379663"/>
          <p14:tracePt t="16665" x="2617788" y="2379663"/>
          <p14:tracePt t="16669" x="2608263" y="2379663"/>
          <p14:tracePt t="16674" x="2582863" y="2379663"/>
          <p14:tracePt t="16677" x="2566988" y="2379663"/>
          <p14:tracePt t="16682" x="2541588" y="2379663"/>
          <p14:tracePt t="16685" x="2516188" y="2379663"/>
          <p14:tracePt t="16689" x="2506663" y="2379663"/>
          <p14:tracePt t="16698" x="2455863" y="2379663"/>
          <p14:tracePt t="16701" x="2438400" y="2379663"/>
          <p14:tracePt t="16705" x="2422525" y="2379663"/>
          <p14:tracePt t="16709" x="2397125" y="2379663"/>
          <p14:tracePt t="16715" x="2387600" y="2379663"/>
          <p14:tracePt t="16717" x="2371725" y="2379663"/>
          <p14:tracePt t="16721" x="2362200" y="2379663"/>
          <p14:tracePt t="16730" x="2354263" y="2379663"/>
          <p14:tracePt t="16743" x="2344738" y="2379663"/>
          <p14:tracePt t="16750" x="2344738" y="2371725"/>
          <p14:tracePt t="16753" x="2336800" y="2371725"/>
          <p14:tracePt t="16759" x="2328863" y="2362200"/>
          <p14:tracePt t="16761" x="2319338" y="2362200"/>
          <p14:tracePt t="16766" x="2303463" y="2362200"/>
          <p14:tracePt t="16769" x="2286000" y="2354263"/>
          <p14:tracePt t="16776" x="2252663" y="2336800"/>
          <p14:tracePt t="16782" x="2174875" y="2311400"/>
          <p14:tracePt t="16785" x="2124075" y="2286000"/>
          <p14:tracePt t="16790" x="2065338" y="2268538"/>
          <p14:tracePt t="16795" x="2014538" y="2260600"/>
          <p14:tracePt t="16800" x="1895475" y="2217738"/>
          <p14:tracePt t="16805" x="1835150" y="2200275"/>
          <p14:tracePt t="16812" x="1708150" y="2141538"/>
          <p14:tracePt t="16817" x="1649413" y="2124075"/>
          <p14:tracePt t="16821" x="1589088" y="2108200"/>
          <p14:tracePt t="16826" x="1538288" y="2082800"/>
          <p14:tracePt t="16833" x="1452563" y="2039938"/>
          <p14:tracePt t="16837" x="1419225" y="2022475"/>
          <p14:tracePt t="16846" x="1385888" y="1989138"/>
          <p14:tracePt t="16850" x="1360488" y="1979613"/>
          <p14:tracePt t="16853" x="1343025" y="1963738"/>
          <p14:tracePt t="16859" x="1317625" y="1954213"/>
          <p14:tracePt t="16866" x="1300163" y="1920875"/>
          <p14:tracePt t="16869" x="1282700" y="1911350"/>
          <p14:tracePt t="16873" x="1274763" y="1903413"/>
          <p14:tracePt t="16879" x="1257300" y="1885950"/>
          <p14:tracePt t="16885" x="1241425" y="1844675"/>
          <p14:tracePt t="16889" x="1241425" y="1835150"/>
          <p14:tracePt t="16893" x="1231900" y="1809750"/>
          <p14:tracePt t="16900" x="1216025" y="1776413"/>
          <p14:tracePt t="16909" x="1206500" y="1758950"/>
          <p14:tracePt t="16913" x="1206500" y="1751013"/>
          <p14:tracePt t="16921" x="1198563" y="1733550"/>
          <p14:tracePt t="16925" x="1198563" y="1725613"/>
          <p14:tracePt t="16930" x="1198563" y="1708150"/>
          <p14:tracePt t="16938" x="1198563" y="1682750"/>
          <p14:tracePt t="16942" x="1189038" y="1665288"/>
          <p14:tracePt t="16949" x="1181100" y="1649413"/>
          <p14:tracePt t="16954" x="1173163" y="1639888"/>
          <p14:tracePt t="16966" x="1173163" y="1606550"/>
          <p14:tracePt t="16969" x="1173163" y="1597025"/>
          <p14:tracePt t="16977" x="1173163" y="1571625"/>
          <p14:tracePt t="16981" x="1173163" y="1555750"/>
          <p14:tracePt t="16985" x="1173163" y="1546225"/>
          <p14:tracePt t="16990" x="1173163" y="1530350"/>
          <p14:tracePt t="16993" x="1173163" y="1512888"/>
          <p14:tracePt t="16998" x="1173163" y="1504950"/>
          <p14:tracePt t="17001" x="1173163" y="1487488"/>
          <p14:tracePt t="17006" x="1173163" y="1477963"/>
          <p14:tracePt t="17009" x="1173163" y="1470025"/>
          <p14:tracePt t="17014" x="1173163" y="1452563"/>
          <p14:tracePt t="17017" x="1173163" y="1444625"/>
          <p14:tracePt t="17022" x="1173163" y="1427163"/>
          <p14:tracePt t="17025" x="1173163" y="1419225"/>
          <p14:tracePt t="17030" x="1173163" y="1411288"/>
          <p14:tracePt t="17033" x="1173163" y="1393825"/>
          <p14:tracePt t="17037" x="1173163" y="1385888"/>
          <p14:tracePt t="17042" x="1181100" y="1368425"/>
          <p14:tracePt t="17048" x="1198563" y="1333500"/>
          <p14:tracePt t="17053" x="1206500" y="1325563"/>
          <p14:tracePt t="17060" x="1206500" y="1317625"/>
          <p14:tracePt t="17065" x="1206500" y="1300163"/>
          <p14:tracePt t="17069" x="1216025" y="1282700"/>
          <p14:tracePt t="17077" x="1231900" y="1266825"/>
          <p14:tracePt t="17082" x="1231900" y="1257300"/>
          <p14:tracePt t="17085" x="1231900" y="1249363"/>
          <p14:tracePt t="17090" x="1249363" y="1231900"/>
          <p14:tracePt t="17095" x="1257300" y="1216025"/>
          <p14:tracePt t="17099" x="1266825" y="1206500"/>
          <p14:tracePt t="17101" x="1274763" y="1189038"/>
          <p14:tracePt t="17105" x="1274763" y="1181100"/>
          <p14:tracePt t="17111" x="1282700" y="1163638"/>
          <p14:tracePt t="17117" x="1292225" y="1130300"/>
          <p14:tracePt t="17121" x="1300163" y="1122363"/>
          <p14:tracePt t="17125" x="1317625" y="1104900"/>
          <p14:tracePt t="17130" x="1325563" y="1087438"/>
          <p14:tracePt t="17134" x="1343025" y="1062038"/>
          <p14:tracePt t="17137" x="1343025" y="1054100"/>
          <p14:tracePt t="17143" x="1350963" y="1036638"/>
          <p14:tracePt t="17150" x="1385888" y="993775"/>
          <p14:tracePt t="17153" x="1401763" y="985838"/>
          <p14:tracePt t="17158" x="1411288" y="960438"/>
          <p14:tracePt t="17166" x="1436688" y="917575"/>
          <p14:tracePt t="17169" x="1462088" y="892175"/>
          <p14:tracePt t="17174" x="1477963" y="884238"/>
          <p14:tracePt t="17178" x="1504950" y="858838"/>
          <p14:tracePt t="17183" x="1520825" y="841375"/>
          <p14:tracePt t="17185" x="1538288" y="823913"/>
          <p14:tracePt t="17189" x="1555750" y="798513"/>
          <p14:tracePt t="17197" x="1589088" y="773113"/>
          <p14:tracePt t="17202" x="1606550" y="755650"/>
          <p14:tracePt t="17205" x="1614488" y="739775"/>
          <p14:tracePt t="17209" x="1631950" y="722313"/>
          <p14:tracePt t="17215" x="1639888" y="722313"/>
          <p14:tracePt t="17221" x="1657350" y="704850"/>
          <p14:tracePt t="17225" x="1674813" y="696913"/>
          <p14:tracePt t="17229" x="1674813" y="688975"/>
          <p14:tracePt t="17238" x="1690688" y="679450"/>
          <p14:tracePt t="17242" x="1690688" y="671513"/>
          <p14:tracePt t="17247" x="1700213" y="671513"/>
          <p14:tracePt t="17253" x="1708150" y="663575"/>
          <p14:tracePt t="17265" x="1716088" y="654050"/>
          <p14:tracePt t="17269" x="1725613" y="654050"/>
          <p14:tracePt t="17276" x="1741488" y="646113"/>
          <p14:tracePt t="17282" x="1758950" y="636588"/>
          <p14:tracePt t="17286" x="1766888" y="636588"/>
          <p14:tracePt t="17289" x="1793875" y="636588"/>
          <p14:tracePt t="17298" x="1835150" y="636588"/>
          <p14:tracePt t="17301" x="1870075" y="636588"/>
          <p14:tracePt t="17305" x="1903413" y="636588"/>
          <p14:tracePt t="17310" x="1938338" y="636588"/>
          <p14:tracePt t="17317" x="1997075" y="636588"/>
          <p14:tracePt t="17321" x="2030413" y="636588"/>
          <p14:tracePt t="17326" x="2055813" y="636588"/>
          <p14:tracePt t="17331" x="2073275" y="646113"/>
          <p14:tracePt t="17333" x="2098675" y="654050"/>
          <p14:tracePt t="17337" x="2124075" y="663575"/>
          <p14:tracePt t="17342" x="2149475" y="671513"/>
          <p14:tracePt t="17347" x="2166938" y="688975"/>
          <p14:tracePt t="17350" x="2184400" y="688975"/>
          <p14:tracePt t="17354" x="2200275" y="696913"/>
          <p14:tracePt t="17358" x="2217738" y="714375"/>
          <p14:tracePt t="17364" x="2252663" y="739775"/>
          <p14:tracePt t="17369" x="2268538" y="755650"/>
          <p14:tracePt t="17373" x="2286000" y="765175"/>
          <p14:tracePt t="17377" x="2303463" y="781050"/>
          <p14:tracePt t="17386" x="2336800" y="815975"/>
          <p14:tracePt t="17389" x="2354263" y="833438"/>
          <p14:tracePt t="17394" x="2371725" y="841375"/>
          <p14:tracePt t="17402" x="2387600" y="874713"/>
          <p14:tracePt t="17405" x="2405063" y="892175"/>
          <p14:tracePt t="17409" x="2422525" y="900113"/>
          <p14:tracePt t="17426" x="2455863" y="977900"/>
          <p14:tracePt t="17430" x="2463800" y="1003300"/>
          <p14:tracePt t="17445" x="2498725" y="1096963"/>
          <p14:tracePt t="17449" x="2506663" y="1130300"/>
          <p14:tracePt t="17455" x="2516188" y="1163638"/>
          <p14:tracePt t="17461" x="2532063" y="1231900"/>
          <p14:tracePt t="17465" x="2541588" y="1274763"/>
          <p14:tracePt t="17469" x="2549525" y="1308100"/>
          <p14:tracePt t="17474" x="2557463" y="1350963"/>
          <p14:tracePt t="17478" x="2557463" y="1385888"/>
          <p14:tracePt t="17485" x="2566988" y="1462088"/>
          <p14:tracePt t="17489" x="2574925" y="1495425"/>
          <p14:tracePt t="17495" x="2582863" y="1530350"/>
          <p14:tracePt t="17502" x="2592388" y="1589088"/>
          <p14:tracePt t="17505" x="2592388" y="1614488"/>
          <p14:tracePt t="17508" x="2600325" y="1649413"/>
          <p14:tracePt t="17514" x="2600325" y="1665288"/>
          <p14:tracePt t="17521" x="2608263" y="1716088"/>
          <p14:tracePt t="17525" x="2608263" y="1725613"/>
          <p14:tracePt t="17529" x="2608263" y="1741488"/>
          <p14:tracePt t="17537" x="2608263" y="1758950"/>
          <p14:tracePt t="17542" x="2608263" y="1776413"/>
          <p14:tracePt t="17549" x="2608263" y="1793875"/>
          <p14:tracePt t="17553" x="2608263" y="1801813"/>
          <p14:tracePt t="17559" x="2608263" y="1809750"/>
          <p14:tracePt t="17565" x="2608263" y="1852613"/>
          <p14:tracePt t="17569" x="2600325" y="1860550"/>
          <p14:tracePt t="17575" x="2592388" y="1885950"/>
          <p14:tracePt t="17581" x="2566988" y="1928813"/>
          <p14:tracePt t="17585" x="2557463" y="1946275"/>
          <p14:tracePt t="17590" x="2541588" y="1963738"/>
          <p14:tracePt t="17593" x="2532063" y="1989138"/>
          <p14:tracePt t="17598" x="2516188" y="2014538"/>
          <p14:tracePt t="17601" x="2498725" y="2039938"/>
          <p14:tracePt t="17605" x="2489200" y="2047875"/>
          <p14:tracePt t="17614" x="2463800" y="2090738"/>
          <p14:tracePt t="17618" x="2455863" y="2116138"/>
          <p14:tracePt t="17621" x="2438400" y="2124075"/>
          <p14:tracePt t="17626" x="2430463" y="2133600"/>
          <p14:tracePt t="17638" x="2405063" y="2166938"/>
          <p14:tracePt t="17642" x="2387600" y="2174875"/>
          <p14:tracePt t="17646" x="2387600" y="2184400"/>
          <p14:tracePt t="17653" x="2371725" y="2192338"/>
          <p14:tracePt t="17658" x="2362200" y="2209800"/>
          <p14:tracePt t="17666" x="2328863" y="2243138"/>
          <p14:tracePt t="17669" x="2303463" y="2252663"/>
          <p14:tracePt t="17674" x="2286000" y="2260600"/>
          <p14:tracePt t="17682" x="2243138" y="2293938"/>
          <p14:tracePt t="17685" x="2217738" y="2311400"/>
          <p14:tracePt t="17689" x="2184400" y="2328863"/>
          <p14:tracePt t="17698" x="2098675" y="2354263"/>
          <p14:tracePt t="17701" x="2065338" y="2371725"/>
          <p14:tracePt t="17705" x="2030413" y="2379663"/>
          <p14:tracePt t="17718" x="1938338" y="2397125"/>
          <p14:tracePt t="17721" x="1911350" y="2397125"/>
          <p14:tracePt t="17725" x="1878013" y="2405063"/>
          <p14:tracePt t="17734" x="1827213" y="2405063"/>
          <p14:tracePt t="17737" x="1809750" y="2405063"/>
          <p14:tracePt t="17741" x="1793875" y="2405063"/>
          <p14:tracePt t="17749" x="1751013" y="2405063"/>
          <p14:tracePt t="17759" x="1733550" y="2405063"/>
          <p14:tracePt t="17765" x="1725613" y="2405063"/>
          <p14:tracePt t="17769" x="1708150" y="2405063"/>
          <p14:tracePt t="17782" x="1700213" y="2397125"/>
          <p14:tracePt t="17801" x="1690688" y="2387600"/>
          <p14:tracePt t="17814" x="1682750" y="2379663"/>
          <p14:tracePt t="17822" x="1674813" y="2362200"/>
          <p14:tracePt t="17825" x="1657350" y="2344738"/>
          <p14:tracePt t="17833" x="1639888" y="2319338"/>
          <p14:tracePt t="17837" x="1639888" y="2303463"/>
          <p14:tracePt t="17842" x="1631950" y="2293938"/>
          <p14:tracePt t="17849" x="1606550" y="2260600"/>
          <p14:tracePt t="17853" x="1597025" y="2243138"/>
          <p14:tracePt t="17859" x="1589088" y="2235200"/>
          <p14:tracePt t="17870" x="1571625" y="2209800"/>
          <p14:tracePt t="17874" x="1571625" y="2200275"/>
          <p14:tracePt t="17877" x="1563688" y="2192338"/>
          <p14:tracePt t="17886" x="1555750" y="2174875"/>
          <p14:tracePt t="17892" x="1546225" y="2166938"/>
          <p14:tracePt t="17897" x="1546225" y="2159000"/>
          <p14:tracePt t="17902" x="1538288" y="2141538"/>
          <p14:tracePt t="17915" x="1520825" y="2108200"/>
          <p14:tracePt t="17918" x="1520825" y="2098675"/>
          <p14:tracePt t="17923" x="1512888" y="2073275"/>
          <p14:tracePt t="17926" x="1512888" y="2047875"/>
          <p14:tracePt t="17930" x="1504950" y="2030413"/>
          <p14:tracePt t="17934" x="1504950" y="2014538"/>
          <p14:tracePt t="17938" x="1504950" y="1989138"/>
          <p14:tracePt t="17942" x="1495425" y="1963738"/>
          <p14:tracePt t="17946" x="1495425" y="1946275"/>
          <p14:tracePt t="17951" x="1495425" y="1920875"/>
          <p14:tracePt t="17954" x="1495425" y="1885950"/>
          <p14:tracePt t="17959" x="1495425" y="1870075"/>
          <p14:tracePt t="17970" x="1495425" y="1793875"/>
          <p14:tracePt t="17976" x="1495425" y="1776413"/>
          <p14:tracePt t="17983" x="1495425" y="1733550"/>
          <p14:tracePt t="17986" x="1495425" y="1708150"/>
          <p14:tracePt t="17992" x="1495425" y="1690688"/>
          <p14:tracePt t="17998" x="1495425" y="1657350"/>
          <p14:tracePt t="18002" x="1495425" y="1649413"/>
          <p14:tracePt t="18007" x="1495425" y="1631950"/>
          <p14:tracePt t="18010" x="1495425" y="1622425"/>
          <p14:tracePt t="18015" x="1495425" y="1614488"/>
          <p14:tracePt t="18018" x="1495425" y="1606550"/>
          <p14:tracePt t="18023" x="1495425" y="1597025"/>
          <p14:tracePt t="18031" x="1495425" y="1563688"/>
          <p14:tracePt t="18034" x="1495425" y="1555750"/>
          <p14:tracePt t="18039" x="1495425" y="1538288"/>
          <p14:tracePt t="18042" x="1495425" y="1530350"/>
          <p14:tracePt t="18047" x="1495425" y="1504950"/>
          <p14:tracePt t="18050" x="1495425" y="1487488"/>
          <p14:tracePt t="18055" x="1495425" y="1462088"/>
          <p14:tracePt t="18059" x="1512888" y="1427163"/>
          <p14:tracePt t="18063" x="1530350" y="1393825"/>
          <p14:tracePt t="18066" x="1555750" y="1368425"/>
          <p14:tracePt t="18071" x="1571625" y="1333500"/>
          <p14:tracePt t="18075" x="1589088" y="1308100"/>
          <p14:tracePt t="18083" x="1622425" y="1266825"/>
          <p14:tracePt t="18086" x="1639888" y="1241425"/>
          <p14:tracePt t="18092" x="1657350" y="1223963"/>
          <p14:tracePt t="18099" x="1674813" y="1189038"/>
          <p14:tracePt t="18102" x="1682750" y="1173163"/>
          <p14:tracePt t="18106" x="1690688" y="1155700"/>
          <p14:tracePt t="18115" x="1708150" y="1138238"/>
          <p14:tracePt t="18118" x="1708150" y="1130300"/>
          <p14:tracePt t="18122" x="1716088" y="1122363"/>
          <p14:tracePt t="18127" x="1725613" y="1104900"/>
          <p14:tracePt t="18134" x="1741488" y="1087438"/>
          <p14:tracePt t="18138" x="1751013" y="1069975"/>
          <p14:tracePt t="18142" x="1766888" y="1054100"/>
          <p14:tracePt t="18146" x="1776413" y="1054100"/>
          <p14:tracePt t="18151" x="1784350" y="1036638"/>
          <p14:tracePt t="18154" x="1793875" y="1028700"/>
          <p14:tracePt t="18162" x="1819275" y="1011238"/>
          <p14:tracePt t="18167" x="1827213" y="993775"/>
          <p14:tracePt t="18170" x="1835150" y="985838"/>
          <p14:tracePt t="18176" x="1844675" y="985838"/>
          <p14:tracePt t="18183" x="1860550" y="960438"/>
          <p14:tracePt t="18186" x="1870075" y="952500"/>
          <p14:tracePt t="18196" x="1878013" y="942975"/>
          <p14:tracePt t="18202" x="1885950" y="942975"/>
          <p14:tracePt t="18206" x="1885950" y="935038"/>
          <p14:tracePt t="18214" x="1895475" y="935038"/>
          <p14:tracePt t="18218" x="1903413" y="925513"/>
          <p14:tracePt t="18222" x="1911350" y="917575"/>
          <p14:tracePt t="18231" x="1920875" y="909638"/>
          <p14:tracePt t="18234" x="1938338" y="909638"/>
          <p14:tracePt t="18238" x="1946275" y="909638"/>
          <p14:tracePt t="18242" x="1963738" y="909638"/>
          <p14:tracePt t="18248" x="1971675" y="909638"/>
          <p14:tracePt t="18250" x="1997075" y="909638"/>
          <p14:tracePt t="18254" x="2014538" y="909638"/>
          <p14:tracePt t="18259" x="2030413" y="909638"/>
          <p14:tracePt t="18266" x="2082800" y="909638"/>
          <p14:tracePt t="18270" x="2090738" y="909638"/>
          <p14:tracePt t="18276" x="2116138" y="909638"/>
          <p14:tracePt t="18283" x="2149475" y="909638"/>
          <p14:tracePt t="18286" x="2166938" y="909638"/>
          <p14:tracePt t="18292" x="2174875" y="909638"/>
          <p14:tracePt t="18297" x="2192338" y="909638"/>
          <p14:tracePt t="18302" x="2200275" y="917575"/>
          <p14:tracePt t="18307" x="2209800" y="917575"/>
          <p14:tracePt t="18314" x="2227263" y="925513"/>
          <p14:tracePt t="18318" x="2227263" y="935038"/>
          <p14:tracePt t="18323" x="2235200" y="942975"/>
          <p14:tracePt t="18327" x="2243138" y="952500"/>
          <p14:tracePt t="18331" x="2252663" y="960438"/>
          <p14:tracePt t="18334" x="2252663" y="977900"/>
          <p14:tracePt t="18338" x="2260600" y="993775"/>
          <p14:tracePt t="18342" x="2268538" y="1003300"/>
          <p14:tracePt t="18350" x="2278063" y="1044575"/>
          <p14:tracePt t="18354" x="2286000" y="1069975"/>
          <p14:tracePt t="18359" x="2293938" y="1104900"/>
          <p14:tracePt t="18363" x="2303463" y="1155700"/>
          <p14:tracePt t="18371" x="2319338" y="1249363"/>
          <p14:tracePt t="18375" x="2336800" y="1292225"/>
          <p14:tracePt t="18379" x="2354263" y="1343025"/>
          <p14:tracePt t="18387" x="2379663" y="1444625"/>
          <p14:tracePt t="18391" x="2387600" y="1495425"/>
          <p14:tracePt t="18394" x="2397125" y="1555750"/>
          <p14:tracePt t="18400" x="2405063" y="1597025"/>
          <p14:tracePt t="18403" x="2413000" y="1631950"/>
          <p14:tracePt t="18406" x="2422525" y="1665288"/>
          <p14:tracePt t="18410" x="2447925" y="1716088"/>
          <p14:tracePt t="18416" x="2455863" y="1741488"/>
          <p14:tracePt t="18421" x="2463800" y="1801813"/>
          <p14:tracePt t="18427" x="2463800" y="1827213"/>
          <p14:tracePt t="18431" x="2463800" y="1844675"/>
          <p14:tracePt t="18437" x="2463800" y="1885950"/>
          <p14:tracePt t="18441" x="2463800" y="1895475"/>
          <p14:tracePt t="18447" x="2463800" y="1911350"/>
          <p14:tracePt t="18454" x="2463800" y="1938338"/>
          <p14:tracePt t="18459" x="2463800" y="1946275"/>
          <p14:tracePt t="18466" x="2463800" y="1971675"/>
          <p14:tracePt t="18470" x="2463800" y="1979613"/>
          <p14:tracePt t="18476" x="2463800" y="1997075"/>
          <p14:tracePt t="18479" x="2463800" y="2014538"/>
          <p14:tracePt t="18482" x="2463800" y="2022475"/>
          <p14:tracePt t="18487" x="2463800" y="2039938"/>
          <p14:tracePt t="18492" x="2463800" y="2055813"/>
          <p14:tracePt t="18499" x="2463800" y="2090738"/>
          <p14:tracePt t="18502" x="2463800" y="2098675"/>
          <p14:tracePt t="18507" x="2455863" y="2108200"/>
          <p14:tracePt t="18514" x="2455863" y="2124075"/>
          <p14:tracePt t="18518" x="2447925" y="2141538"/>
          <p14:tracePt t="18523" x="2447925" y="2149475"/>
          <p14:tracePt t="18527" x="2447925" y="2159000"/>
          <p14:tracePt t="18531" x="2447925" y="2166938"/>
          <p14:tracePt t="18534" x="2447925" y="2174875"/>
          <p14:tracePt t="18538" x="2438400" y="2174875"/>
          <p14:tracePt t="18542" x="2438400" y="2184400"/>
          <p14:tracePt t="18546" x="2438400" y="2192338"/>
          <p14:tracePt t="18551" x="2438400" y="2200275"/>
          <p14:tracePt t="18554" x="2438400" y="2217738"/>
          <p14:tracePt t="18563" x="2430463" y="2235200"/>
          <p14:tracePt t="18566" x="2430463" y="2243138"/>
          <p14:tracePt t="18571" x="2430463" y="2252663"/>
          <p14:tracePt t="18575" x="2430463" y="2260600"/>
          <p14:tracePt t="18580" x="2422525" y="2268538"/>
          <p14:tracePt t="18582" x="2422525" y="2278063"/>
          <p14:tracePt t="18586" x="2413000" y="2293938"/>
          <p14:tracePt t="18592" x="2413000" y="2303463"/>
          <p14:tracePt t="18599" x="2405063" y="2344738"/>
          <p14:tracePt t="18602" x="2405063" y="2354263"/>
          <p14:tracePt t="18606" x="2397125" y="2371725"/>
          <p14:tracePt t="18615" x="2387600" y="2397125"/>
          <p14:tracePt t="18618" x="2387600" y="2413000"/>
          <p14:tracePt t="18622" x="2379663" y="2430463"/>
          <p14:tracePt t="18625" x="2379663" y="2447925"/>
          <p14:tracePt t="18630" x="2371725" y="2463800"/>
          <p14:tracePt t="18635" x="2362200" y="2489200"/>
          <p14:tracePt t="18638" x="2354263" y="2506663"/>
          <p14:tracePt t="18642" x="2344738" y="2524125"/>
          <p14:tracePt t="18646" x="2344738" y="2541588"/>
          <p14:tracePt t="18651" x="2336800" y="2557463"/>
          <p14:tracePt t="18654" x="2328863" y="2566988"/>
          <p14:tracePt t="18659" x="2319338" y="2582863"/>
          <p14:tracePt t="18667" x="2303463" y="2608263"/>
          <p14:tracePt t="18670" x="2303463" y="2617788"/>
          <p14:tracePt t="18676" x="2293938" y="2633663"/>
          <p14:tracePt t="18682" x="2268538" y="2660650"/>
          <p14:tracePt t="18685" x="2260600" y="2676525"/>
          <p14:tracePt t="18691" x="2260600" y="2686050"/>
          <p14:tracePt t="18696" x="2252663" y="2693988"/>
          <p14:tracePt t="18699" x="2243138" y="2701925"/>
          <p14:tracePt t="18702" x="2243138" y="2719388"/>
          <p14:tracePt t="18707" x="2227263" y="2727325"/>
          <p14:tracePt t="18712" x="2227263" y="2744788"/>
          <p14:tracePt t="18718" x="2217738" y="2762250"/>
          <p14:tracePt t="18722" x="2209800" y="2778125"/>
          <p14:tracePt t="18728" x="2200275" y="2787650"/>
          <p14:tracePt t="18731" x="2192338" y="2795588"/>
          <p14:tracePt t="18734" x="2192338" y="2813050"/>
          <p14:tracePt t="18738" x="2184400" y="2820988"/>
          <p14:tracePt t="18741" x="2174875" y="2830513"/>
          <p14:tracePt t="18746" x="2166938" y="2846388"/>
          <p14:tracePt t="18751" x="2159000" y="2855913"/>
          <p14:tracePt t="18754" x="2159000" y="2863850"/>
          <p14:tracePt t="18758" x="2149475" y="2871788"/>
          <p14:tracePt t="18764" x="2141538" y="2889250"/>
          <p14:tracePt t="18770" x="2133600" y="2897188"/>
          <p14:tracePt t="18776" x="2124075" y="2906713"/>
          <p14:tracePt t="18778" x="2116138" y="2906713"/>
          <p14:tracePt t="18787" x="2108200" y="2932113"/>
          <p14:tracePt t="18790" x="2098675" y="2932113"/>
          <p14:tracePt t="18795" x="2098675" y="2940050"/>
          <p14:tracePt t="18803" x="2090738" y="2949575"/>
          <p14:tracePt t="18811" x="2090738" y="2957513"/>
          <p14:tracePt t="18843" x="2082800" y="2957513"/>
          <p14:tracePt t="18855" x="2073275" y="2957513"/>
          <p14:tracePt t="18867" x="2065338" y="2957513"/>
          <p14:tracePt t="18871" x="2047875" y="2957513"/>
          <p14:tracePt t="18875" x="2039938" y="2957513"/>
          <p14:tracePt t="18879" x="2022475" y="2965450"/>
          <p14:tracePt t="18883" x="2005013" y="2974975"/>
          <p14:tracePt t="18886" x="1997075" y="2974975"/>
          <p14:tracePt t="18893" x="1979613" y="2982913"/>
          <p14:tracePt t="18899" x="1954213" y="2982913"/>
          <p14:tracePt t="18902" x="1938338" y="2990850"/>
          <p14:tracePt t="18906" x="1920875" y="2990850"/>
          <p14:tracePt t="18915" x="1903413" y="2990850"/>
          <p14:tracePt t="18923" x="1885950" y="2990850"/>
          <p14:tracePt t="18927" x="1878013" y="2990850"/>
          <p14:tracePt t="18934" x="1860550" y="2990850"/>
          <p14:tracePt t="18938" x="1852613" y="2990850"/>
          <p14:tracePt t="18942" x="1835150" y="2990850"/>
          <p14:tracePt t="18948" x="1819275" y="2990850"/>
          <p14:tracePt t="18954" x="1801813" y="2990850"/>
          <p14:tracePt t="18959" x="1793875" y="2990850"/>
          <p14:tracePt t="18967" x="1784350" y="2990850"/>
          <p14:tracePt t="18980" x="1776413" y="2990850"/>
          <p14:tracePt t="19014" x="1766888" y="2990850"/>
          <p14:tracePt t="19054" x="1758950" y="2982913"/>
          <p14:tracePt t="19067" x="1751013" y="2982913"/>
          <p14:tracePt t="19082" x="1741488" y="2974975"/>
          <p14:tracePt t="19087" x="1733550" y="2974975"/>
          <p14:tracePt t="19092" x="1733550" y="2965450"/>
          <p14:tracePt t="19103" x="1716088" y="2965450"/>
          <p14:tracePt t="19106" x="1708150" y="2965450"/>
          <p14:tracePt t="19111" x="1708150" y="2957513"/>
          <p14:tracePt t="19115" x="1700213" y="2957513"/>
          <p14:tracePt t="19120" x="1690688" y="2949575"/>
          <p14:tracePt t="19131" x="1690688" y="2940050"/>
          <p14:tracePt t="19158" x="1682750" y="2940050"/>
          <p14:tracePt t="19166" x="1674813" y="2940050"/>
          <p14:tracePt t="19182" x="1665288" y="2932113"/>
          <p14:tracePt t="19195" x="1665288" y="2922588"/>
          <p14:tracePt t="19202" x="1657350" y="2922588"/>
          <p14:tracePt t="19206" x="1639888" y="2914650"/>
          <p14:tracePt t="19215" x="1631950" y="2897188"/>
          <p14:tracePt t="19218" x="1622425" y="2897188"/>
          <p14:tracePt t="19231" x="1614488" y="2889250"/>
          <p14:tracePt t="19234" x="1606550" y="2881313"/>
          <p14:tracePt t="19243" x="1597025" y="2871788"/>
          <p14:tracePt t="19246" x="1589088" y="2863850"/>
          <p14:tracePt t="19251" x="1581150" y="2855913"/>
          <p14:tracePt t="19264" x="1571625" y="2846388"/>
          <p14:tracePt t="19270" x="1563688" y="2838450"/>
          <p14:tracePt t="19286" x="1555750" y="2830513"/>
          <p14:tracePt t="19299" x="1546225" y="2813050"/>
          <p14:tracePt t="19351" x="1538288" y="2805113"/>
          <p14:tracePt t="19454" x="1538288" y="2795588"/>
          <p14:tracePt t="19486" x="1530350" y="2795588"/>
          <p14:tracePt t="19494" x="1520825" y="2795588"/>
          <p14:tracePt t="19503" x="1512888" y="2795588"/>
          <p14:tracePt t="19507" x="1504950" y="2795588"/>
          <p14:tracePt t="19510" x="1495425" y="2795588"/>
          <p14:tracePt t="19523" x="1487488" y="2795588"/>
          <p14:tracePt t="19530" x="1477963" y="2805113"/>
          <p14:tracePt t="19659" x="1487488" y="2795588"/>
          <p14:tracePt t="19663" x="1495425" y="2787650"/>
          <p14:tracePt t="19666" x="1512888" y="2787650"/>
          <p14:tracePt t="19674" x="1546225" y="2778125"/>
          <p14:tracePt t="19678" x="1563688" y="2778125"/>
          <p14:tracePt t="19687" x="1597025" y="2770188"/>
          <p14:tracePt t="19690" x="1614488" y="2770188"/>
          <p14:tracePt t="19696" x="1639888" y="2770188"/>
          <p14:tracePt t="19702" x="1682750" y="2770188"/>
          <p14:tracePt t="19706" x="1700213" y="2770188"/>
          <p14:tracePt t="19712" x="1716088" y="2770188"/>
          <p14:tracePt t="19719" x="1766888" y="2770188"/>
          <p14:tracePt t="19722" x="1784350" y="2770188"/>
          <p14:tracePt t="19727" x="1809750" y="2770188"/>
          <p14:tracePt t="19735" x="1860550" y="2770188"/>
          <p14:tracePt t="19738" x="1895475" y="2770188"/>
          <p14:tracePt t="19743" x="1928813" y="2770188"/>
          <p14:tracePt t="19751" x="1989138" y="2770188"/>
          <p14:tracePt t="19754" x="2030413" y="2770188"/>
          <p14:tracePt t="19758" x="2073275" y="2770188"/>
          <p14:tracePt t="19767" x="2166938" y="2770188"/>
          <p14:tracePt t="19770" x="2209800" y="2778125"/>
          <p14:tracePt t="19774" x="2260600" y="2778125"/>
          <p14:tracePt t="19779" x="2286000" y="2787650"/>
          <p14:tracePt t="19784" x="2336800" y="2795588"/>
          <p14:tracePt t="19786" x="2371725" y="2795588"/>
          <p14:tracePt t="19791" x="2397125" y="2805113"/>
          <p14:tracePt t="19796" x="2430463" y="2805113"/>
          <p14:tracePt t="19802" x="2489200" y="2805113"/>
          <p14:tracePt t="19806" x="2516188" y="2813050"/>
          <p14:tracePt t="19812" x="2541588" y="2813050"/>
          <p14:tracePt t="19819" x="2592388" y="2813050"/>
          <p14:tracePt t="19822" x="2617788" y="2813050"/>
          <p14:tracePt t="19827" x="2651125" y="2813050"/>
          <p14:tracePt t="19835" x="2701925" y="2813050"/>
          <p14:tracePt t="19838" x="2736850" y="2813050"/>
          <p14:tracePt t="19843" x="2770188" y="2813050"/>
          <p14:tracePt t="19848" x="2813050" y="2813050"/>
          <p14:tracePt t="19852" x="2838450" y="2813050"/>
          <p14:tracePt t="19854" x="2871788" y="2813050"/>
          <p14:tracePt t="19858" x="2906713" y="2813050"/>
          <p14:tracePt t="19867" x="2982913" y="2813050"/>
          <p14:tracePt t="19870" x="3008313" y="2813050"/>
          <p14:tracePt t="19874" x="3051175" y="2813050"/>
          <p14:tracePt t="19878" x="3084513" y="2813050"/>
          <p14:tracePt t="19883" x="3119438" y="2813050"/>
          <p14:tracePt t="19886" x="3152775" y="2813050"/>
          <p14:tracePt t="19890" x="3178175" y="2813050"/>
          <p14:tracePt t="19896" x="3203575" y="2813050"/>
          <p14:tracePt t="19903" x="3246438" y="2813050"/>
          <p14:tracePt t="19906" x="3271838" y="2813050"/>
          <p14:tracePt t="19914" x="3322638" y="2805113"/>
          <p14:tracePt t="19919" x="3340100" y="2795588"/>
          <p14:tracePt t="19922" x="3365500" y="2787650"/>
          <p14:tracePt t="19927" x="3398838" y="2778125"/>
          <p14:tracePt t="19930" x="3433763" y="2778125"/>
          <p14:tracePt t="19935" x="3459163" y="2778125"/>
          <p14:tracePt t="19938" x="3484563" y="2770188"/>
          <p14:tracePt t="19943" x="3517900" y="2770188"/>
          <p14:tracePt t="19948" x="3552825" y="2770188"/>
          <p14:tracePt t="19954" x="3603625" y="2770188"/>
          <p14:tracePt t="19959" x="3629025" y="2770188"/>
          <p14:tracePt t="19969" x="3679825" y="2762250"/>
          <p14:tracePt t="19977" x="3730625" y="2762250"/>
          <p14:tracePt t="19980" x="3738563" y="2762250"/>
          <p14:tracePt t="19984" x="3756025" y="2762250"/>
          <p14:tracePt t="19992" x="3773488" y="2762250"/>
          <p14:tracePt t="19995" x="3790950" y="2752725"/>
          <p14:tracePt t="20003" x="3806825" y="2744788"/>
          <p14:tracePt t="20008" x="3816350" y="2744788"/>
          <p14:tracePt t="20013" x="3824288" y="2744788"/>
          <p14:tracePt t="20019" x="3849688" y="2736850"/>
          <p14:tracePt t="20023" x="3867150" y="2736850"/>
          <p14:tracePt t="20029" x="3892550" y="2736850"/>
          <p14:tracePt t="20035" x="3925888" y="2719388"/>
          <p14:tracePt t="20039" x="3943350" y="2719388"/>
          <p14:tracePt t="20045" x="3968750" y="2711450"/>
          <p14:tracePt t="20051" x="4027488" y="2711450"/>
          <p14:tracePt t="20055" x="4062413" y="2701925"/>
          <p14:tracePt t="20059" x="4079875" y="2701925"/>
          <p14:tracePt t="20068" x="4138613" y="2701925"/>
          <p14:tracePt t="20071" x="4164013" y="2701925"/>
          <p14:tracePt t="20075" x="4171950" y="2701925"/>
          <p14:tracePt t="20081" x="4197350" y="2701925"/>
          <p14:tracePt t="20088" x="4224338" y="2701925"/>
          <p14:tracePt t="20091" x="4232275" y="2701925"/>
          <p14:tracePt t="20103" x="4240213" y="2701925"/>
          <p14:tracePt t="20107" x="4249738" y="2701925"/>
          <p14:tracePt t="20112" x="4257675" y="2701925"/>
          <p14:tracePt t="20119" x="4275138" y="2701925"/>
          <p14:tracePt t="20123" x="4283075" y="2701925"/>
          <p14:tracePt t="20133" x="4291013" y="2701925"/>
          <p14:tracePt t="20136" x="4300538" y="2701925"/>
          <p14:tracePt t="20146" x="4308475" y="2701925"/>
          <p14:tracePt t="20152" x="4316413" y="2693988"/>
          <p14:tracePt t="20155" x="4325938" y="2686050"/>
          <p14:tracePt t="20160" x="4333875" y="2676525"/>
          <p14:tracePt t="20168" x="4341813" y="2676525"/>
          <p14:tracePt t="20171" x="4341813" y="2668588"/>
          <p14:tracePt t="20175" x="4351338" y="2668588"/>
          <p14:tracePt t="20181" x="4351338" y="2660650"/>
          <p14:tracePt t="20187" x="4359275" y="2660650"/>
          <p14:tracePt t="20191" x="4359275" y="2651125"/>
          <p14:tracePt t="20195" x="4359275" y="2643188"/>
          <p14:tracePt t="20199" x="4359275" y="2633663"/>
          <p14:tracePt t="20207" x="4359275" y="2625725"/>
          <p14:tracePt t="20580" x="4359275" y="2633663"/>
          <p14:tracePt t="20584" x="4368800" y="2643188"/>
          <p14:tracePt t="20587" x="4376738" y="2651125"/>
          <p14:tracePt t="20595" x="4384675" y="2668588"/>
          <p14:tracePt t="20600" x="4394200" y="2676525"/>
          <p14:tracePt t="20603" x="4402138" y="2686050"/>
          <p14:tracePt t="20608" x="4410075" y="2693988"/>
          <p14:tracePt t="20611" x="4410075" y="2701925"/>
          <p14:tracePt t="20624" x="4419600" y="2711450"/>
          <p14:tracePt t="20637" x="4427538" y="2719388"/>
          <p14:tracePt t="20655" x="4445000" y="2736850"/>
          <p14:tracePt t="20659" x="4452938" y="2744788"/>
          <p14:tracePt t="20675" x="4460875" y="2744788"/>
          <p14:tracePt t="20679" x="4470400" y="2744788"/>
          <p14:tracePt t="20683" x="4470400" y="2752725"/>
          <p14:tracePt t="20689" x="4470400" y="2762250"/>
          <p14:tracePt t="20692" x="4478338" y="2762250"/>
          <p14:tracePt t="20695" x="4486275" y="2762250"/>
          <p14:tracePt t="20700" x="4495800" y="2762250"/>
          <p14:tracePt t="20707" x="4521200" y="2762250"/>
          <p14:tracePt t="20717" x="4538663" y="2770188"/>
          <p14:tracePt t="20723" x="4564063" y="2770188"/>
          <p14:tracePt t="20727" x="4579938" y="2778125"/>
          <p14:tracePt t="20733" x="4589463" y="2778125"/>
          <p14:tracePt t="20740" x="4614863" y="2787650"/>
          <p14:tracePt t="20748" x="4630738" y="2787650"/>
          <p14:tracePt t="20752" x="4640263" y="2787650"/>
          <p14:tracePt t="20756" x="4648200" y="2787650"/>
          <p14:tracePt t="20759" x="4657725" y="2787650"/>
          <p14:tracePt t="20764" x="4665663" y="2787650"/>
          <p14:tracePt t="20767" x="4683125" y="2787650"/>
          <p14:tracePt t="20771" x="4691063" y="2787650"/>
          <p14:tracePt t="20775" x="4699000" y="2787650"/>
          <p14:tracePt t="20779" x="4716463" y="2787650"/>
          <p14:tracePt t="20783" x="4724400" y="2787650"/>
          <p14:tracePt t="20791" x="4749800" y="2787650"/>
          <p14:tracePt t="20795" x="4759325" y="2787650"/>
          <p14:tracePt t="20800" x="4775200" y="2787650"/>
          <p14:tracePt t="20805" x="4784725" y="2787650"/>
          <p14:tracePt t="20807" x="4802188" y="2787650"/>
          <p14:tracePt t="20812" x="4818063" y="2787650"/>
          <p14:tracePt t="20817" x="4835525" y="2787650"/>
          <p14:tracePt t="20823" x="4878388" y="2787650"/>
          <p14:tracePt t="20827" x="4886325" y="2787650"/>
          <p14:tracePt t="20833" x="4911725" y="2787650"/>
          <p14:tracePt t="20840" x="4954588" y="2787650"/>
          <p14:tracePt t="20843" x="4972050" y="2787650"/>
          <p14:tracePt t="20847" x="4987925" y="2787650"/>
          <p14:tracePt t="20856" x="5022850" y="2787650"/>
          <p14:tracePt t="20859" x="5038725" y="2787650"/>
          <p14:tracePt t="20863" x="5056188" y="2787650"/>
          <p14:tracePt t="20868" x="5073650" y="2787650"/>
          <p14:tracePt t="20872" x="5081588" y="2787650"/>
          <p14:tracePt t="20875" x="5106988" y="2787650"/>
          <p14:tracePt t="20880" x="5116513" y="2787650"/>
          <p14:tracePt t="20883" x="5141913" y="2787650"/>
          <p14:tracePt t="20888" x="5167313" y="2787650"/>
          <p14:tracePt t="20892" x="5175250" y="2787650"/>
          <p14:tracePt t="20895" x="5200650" y="2787650"/>
          <p14:tracePt t="20900" x="5226050" y="2787650"/>
          <p14:tracePt t="20904" x="5243513" y="2787650"/>
          <p14:tracePt t="20907" x="5268913" y="2787650"/>
          <p14:tracePt t="20911" x="5294313" y="2787650"/>
          <p14:tracePt t="20917" x="5311775" y="2787650"/>
          <p14:tracePt t="20921" x="5337175" y="2787650"/>
          <p14:tracePt t="20923" x="5362575" y="2787650"/>
          <p14:tracePt t="20927" x="5370513" y="2787650"/>
          <p14:tracePt t="20933" x="5395913" y="2787650"/>
          <p14:tracePt t="20940" x="5430838" y="2787650"/>
          <p14:tracePt t="20944" x="5446713" y="2787650"/>
          <p14:tracePt t="20947" x="5456238" y="2787650"/>
          <p14:tracePt t="20955" x="5481638" y="2787650"/>
          <p14:tracePt t="20959" x="5481638" y="2778125"/>
          <p14:tracePt t="20964" x="5497513" y="2778125"/>
          <p14:tracePt t="20974" x="5524500" y="2770188"/>
          <p14:tracePt t="20979" x="5532438" y="2770188"/>
          <p14:tracePt t="20983" x="5540375" y="2770188"/>
          <p14:tracePt t="20986" x="5557838" y="2770188"/>
          <p14:tracePt t="20995" x="5575300" y="2770188"/>
          <p14:tracePt t="21000" x="5591175" y="2762250"/>
          <p14:tracePt t="21003" x="5600700" y="2762250"/>
          <p14:tracePt t="21008" x="5616575" y="2752725"/>
          <p14:tracePt t="21011" x="5626100" y="2752725"/>
          <p14:tracePt t="21021" x="5634038" y="2752725"/>
          <p14:tracePt t="21027" x="5641975" y="2752725"/>
          <p14:tracePt t="21038" x="5651500" y="2752725"/>
          <p14:tracePt t="21084" x="5651500" y="2744788"/>
          <p14:tracePt t="21089" x="5659438" y="2744788"/>
          <p14:tracePt t="21091" x="5668963" y="2744788"/>
          <p14:tracePt t="21101" x="5694363" y="2744788"/>
          <p14:tracePt t="21104" x="5702300" y="2736850"/>
          <p14:tracePt t="21108" x="5727700" y="2736850"/>
          <p14:tracePt t="21112" x="5745163" y="2736850"/>
          <p14:tracePt t="21119" x="5761038" y="2736850"/>
          <p14:tracePt t="21125" x="5770563" y="2736850"/>
          <p14:tracePt t="21133" x="5778500" y="2736850"/>
          <p14:tracePt t="21139" x="5788025" y="2736850"/>
          <p14:tracePt t="21154" x="5795963" y="2736850"/>
          <p14:tracePt t="21164" x="5803900" y="2736850"/>
          <p14:tracePt t="21180" x="5813425" y="2736850"/>
          <p14:tracePt t="21191" x="5821363" y="2736850"/>
          <p14:tracePt t="21212" x="5829300" y="2736850"/>
          <p14:tracePt t="21233" x="5838825" y="2736850"/>
          <p14:tracePt t="21238" x="5846763" y="2736850"/>
          <p14:tracePt t="21243" x="5854700" y="2736850"/>
          <p14:tracePt t="21255" x="5864225" y="2736850"/>
          <p14:tracePt t="21259" x="5872163" y="2736850"/>
          <p14:tracePt t="21267" x="5880100" y="2736850"/>
          <p14:tracePt t="21272" x="5889625" y="2736850"/>
          <p14:tracePt t="21275" x="5897563" y="2736850"/>
          <p14:tracePt t="21279" x="5905500" y="2736850"/>
          <p14:tracePt t="21283" x="5922963" y="2736850"/>
          <p14:tracePt t="21288" x="5932488" y="2736850"/>
          <p14:tracePt t="21291" x="5948363" y="2736850"/>
          <p14:tracePt t="21296" x="5957888" y="2736850"/>
          <p14:tracePt t="21300" x="5983288" y="2736850"/>
          <p14:tracePt t="21304" x="5999163" y="2736850"/>
          <p14:tracePt t="21307" x="6016625" y="2736850"/>
          <p14:tracePt t="21311" x="6042025" y="2736850"/>
          <p14:tracePt t="21316" x="6059488" y="2736850"/>
          <p14:tracePt t="21321" x="6076950" y="2736850"/>
          <p14:tracePt t="21323" x="6092825" y="2736850"/>
          <p14:tracePt t="21328" x="6102350" y="2736850"/>
          <p14:tracePt t="21332" x="6118225" y="2736850"/>
          <p14:tracePt t="21339" x="6143625" y="2736850"/>
          <p14:tracePt t="21343" x="6153150" y="2736850"/>
          <p14:tracePt t="21348" x="6169025" y="2727325"/>
          <p14:tracePt t="21356" x="6186488" y="2727325"/>
          <p14:tracePt t="21364" x="6194425" y="2719388"/>
          <p14:tracePt t="21372" x="6211888" y="2711450"/>
          <p14:tracePt t="21380" x="6221413" y="2711450"/>
          <p14:tracePt t="21388" x="6221413" y="2701925"/>
          <p14:tracePt t="21391" x="6229350" y="2693988"/>
          <p14:tracePt t="21400" x="6229350" y="2686050"/>
          <p14:tracePt t="21928" x="6221413" y="2686050"/>
          <p14:tracePt t="22088" x="6221413" y="2693988"/>
          <p14:tracePt t="22094" x="6221413" y="2701925"/>
          <p14:tracePt t="22096" x="6229350" y="2701925"/>
          <p14:tracePt t="22104" x="6237288" y="2701925"/>
          <p14:tracePt t="22108" x="6246813" y="2711450"/>
          <p14:tracePt t="22113" x="6254750" y="2719388"/>
          <p14:tracePt t="22117" x="6262688" y="2719388"/>
          <p14:tracePt t="22120" x="6272213" y="2727325"/>
          <p14:tracePt t="22126" x="6280150" y="2727325"/>
          <p14:tracePt t="22132" x="6305550" y="2736850"/>
          <p14:tracePt t="22142" x="6313488" y="2744788"/>
          <p14:tracePt t="22149" x="6330950" y="2744788"/>
          <p14:tracePt t="22152" x="6338888" y="2744788"/>
          <p14:tracePt t="22158" x="6348413" y="2744788"/>
          <p14:tracePt t="22165" x="6365875" y="2752725"/>
          <p14:tracePt t="22168" x="6373813" y="2752725"/>
          <p14:tracePt t="22181" x="6381750" y="2752725"/>
          <p14:tracePt t="22189" x="6391275" y="2752725"/>
          <p14:tracePt t="22200" x="6399213" y="2752725"/>
          <p14:tracePt t="22204" x="6407150" y="2752725"/>
          <p14:tracePt t="22208" x="6416675" y="2752725"/>
          <p14:tracePt t="22216" x="6424613" y="2752725"/>
          <p14:tracePt t="22221" x="6432550" y="2752725"/>
          <p14:tracePt t="22229" x="6442075" y="2752725"/>
          <p14:tracePt t="22247" x="6450013" y="2752725"/>
          <p14:tracePt t="22264" x="6457950" y="2752725"/>
          <p14:tracePt t="22408" x="6467475" y="2744788"/>
          <p14:tracePt t="22413" x="6475413" y="2744788"/>
          <p14:tracePt t="22416" x="6483350" y="2744788"/>
          <p14:tracePt t="22424" x="6510338" y="2744788"/>
          <p14:tracePt t="22429" x="6518275" y="2744788"/>
          <p14:tracePt t="22433" x="6535738" y="2744788"/>
          <p14:tracePt t="22437" x="6543675" y="2744788"/>
          <p14:tracePt t="22440" x="6561138" y="2744788"/>
          <p14:tracePt t="22446" x="6577013" y="2744788"/>
          <p14:tracePt t="22451" x="6611938" y="2744788"/>
          <p14:tracePt t="22456" x="6619875" y="2744788"/>
          <p14:tracePt t="22462" x="6637338" y="2744788"/>
          <p14:tracePt t="22469" x="6662738" y="2744788"/>
          <p14:tracePt t="22472" x="6680200" y="2744788"/>
          <p14:tracePt t="22477" x="6688138" y="2744788"/>
          <p14:tracePt t="22485" x="6713538" y="2744788"/>
          <p14:tracePt t="22493" x="6721475" y="2744788"/>
          <p14:tracePt t="22501" x="6738938" y="2744788"/>
          <p14:tracePt t="22513" x="6746875" y="2744788"/>
          <p14:tracePt t="22517" x="6756400" y="2744788"/>
          <p14:tracePt t="22524" x="6764338" y="2744788"/>
          <p14:tracePt t="22529" x="6772275" y="2744788"/>
          <p14:tracePt t="22536" x="6781800" y="2744788"/>
          <p14:tracePt t="22546" x="6789738" y="2744788"/>
          <p14:tracePt t="22552" x="6799263" y="2744788"/>
          <p14:tracePt t="22566" x="6807200" y="2744788"/>
          <p14:tracePt t="22583" x="6815138" y="2744788"/>
          <p14:tracePt t="22593" x="6824663" y="2744788"/>
          <p14:tracePt t="22600" x="6832600" y="2744788"/>
          <p14:tracePt t="22604" x="6840538" y="2744788"/>
          <p14:tracePt t="22609" x="6850063" y="2752725"/>
          <p14:tracePt t="22612" x="6865938" y="2752725"/>
          <p14:tracePt t="22617" x="6875463" y="2752725"/>
          <p14:tracePt t="22620" x="6891338" y="2752725"/>
          <p14:tracePt t="22624" x="6908800" y="2752725"/>
          <p14:tracePt t="22633" x="6926263" y="2752725"/>
          <p14:tracePt t="22636" x="6934200" y="2752725"/>
          <p14:tracePt t="22641" x="6943725" y="2752725"/>
          <p14:tracePt t="22646" x="6951663" y="2762250"/>
          <p14:tracePt t="22669" x="6959600" y="2762250"/>
          <p14:tracePt t="22705" x="6969125" y="2762250"/>
          <p14:tracePt t="22709" x="6977063" y="2762250"/>
          <p14:tracePt t="22720" x="7002463" y="2752725"/>
          <p14:tracePt t="22729" x="7010400" y="2752725"/>
          <p14:tracePt t="22733" x="7019925" y="2752725"/>
          <p14:tracePt t="22746" x="7027863" y="2752725"/>
          <p14:tracePt t="22757" x="7035800" y="2752725"/>
          <p14:tracePt t="22897" x="7045325" y="2752725"/>
          <p14:tracePt t="22969" x="7053263" y="2752725"/>
          <p14:tracePt t="22973" x="7061200" y="2752725"/>
          <p14:tracePt t="22985" x="7078663" y="2752725"/>
          <p14:tracePt t="22988" x="7088188" y="2762250"/>
          <p14:tracePt t="22993" x="7096125" y="2762250"/>
          <p14:tracePt t="23001" x="7121525" y="2770188"/>
          <p14:tracePt t="23009" x="7146925" y="2778125"/>
          <p14:tracePt t="23012" x="7154863" y="2787650"/>
          <p14:tracePt t="23017" x="7172325" y="2787650"/>
          <p14:tracePt t="23024" x="7189788" y="2787650"/>
          <p14:tracePt t="23028" x="7205663" y="2787650"/>
          <p14:tracePt t="23040" x="7215188" y="2787650"/>
          <p14:tracePt t="23044" x="7223125" y="2787650"/>
          <p14:tracePt t="23050" x="7232650" y="2787650"/>
          <p14:tracePt t="23056" x="7232650" y="2795588"/>
          <p14:tracePt t="23072" x="7248525" y="2795588"/>
          <p14:tracePt t="23088" x="7258050" y="2795588"/>
          <p14:tracePt t="23093" x="7265988" y="2795588"/>
          <p14:tracePt t="23100" x="7273925" y="2795588"/>
          <p14:tracePt t="23108" x="7283450" y="2795588"/>
          <p14:tracePt t="23113" x="7291388" y="2795588"/>
          <p14:tracePt t="23117" x="7299325" y="2795588"/>
          <p14:tracePt t="23121" x="7308850" y="2795588"/>
          <p14:tracePt t="23124" x="7316788" y="2795588"/>
          <p14:tracePt t="23128" x="7324725" y="2795588"/>
          <p14:tracePt t="23133" x="7334250" y="2795588"/>
          <p14:tracePt t="23137" x="7342188" y="2795588"/>
          <p14:tracePt t="23139" x="7350125" y="2795588"/>
          <p14:tracePt t="23144" x="7359650" y="2795588"/>
          <p14:tracePt t="23154" x="7377113" y="2795588"/>
          <p14:tracePt t="23157" x="7385050" y="2795588"/>
          <p14:tracePt t="23160" x="7392988" y="2795588"/>
          <p14:tracePt t="23165" x="7410450" y="2787650"/>
          <p14:tracePt t="23172" x="7435850" y="2770188"/>
          <p14:tracePt t="23176" x="7453313" y="2770188"/>
          <p14:tracePt t="23181" x="7469188" y="2762250"/>
          <p14:tracePt t="23184" x="7478713" y="2752725"/>
          <p14:tracePt t="23189" x="7494588" y="2744788"/>
          <p14:tracePt t="23192" x="7512050" y="2744788"/>
          <p14:tracePt t="23197" x="7521575" y="2744788"/>
          <p14:tracePt t="23203" x="7529513" y="2744788"/>
          <p14:tracePt t="23208" x="7554913" y="2736850"/>
          <p14:tracePt t="23212" x="7562850" y="2736850"/>
          <p14:tracePt t="23216" x="7580313" y="2736850"/>
          <p14:tracePt t="23222" x="7580313" y="2727325"/>
          <p14:tracePt t="23227" x="7588250" y="2727325"/>
          <p14:tracePt t="23232" x="7597775" y="2727325"/>
          <p14:tracePt t="23309" x="7605713" y="2719388"/>
          <p14:tracePt t="23313" x="7613650" y="2719388"/>
          <p14:tracePt t="23317" x="7623175" y="2719388"/>
          <p14:tracePt t="23325" x="7631113" y="2719388"/>
          <p14:tracePt t="23334" x="7639050" y="2719388"/>
          <p14:tracePt t="23340" x="7648575" y="2719388"/>
          <p14:tracePt t="23350" x="7656513" y="2719388"/>
          <p14:tracePt t="23360" x="7666038" y="2719388"/>
          <p14:tracePt t="23365" x="7673975" y="2719388"/>
          <p14:tracePt t="23372" x="7681913" y="2719388"/>
          <p14:tracePt t="23465" x="7691438" y="2719388"/>
          <p14:tracePt t="23681" x="7699375" y="2719388"/>
          <p14:tracePt t="23688" x="7716838" y="2719388"/>
          <p14:tracePt t="23697" x="7732713" y="2719388"/>
          <p14:tracePt t="23701" x="7742238" y="2719388"/>
          <p14:tracePt t="23706" x="7750175" y="2719388"/>
          <p14:tracePt t="23709" x="7758113" y="2719388"/>
          <p14:tracePt t="23718" x="7767638" y="2719388"/>
          <p14:tracePt t="23722" x="7775575" y="2719388"/>
          <p14:tracePt t="23734" x="7783513" y="2719388"/>
          <p14:tracePt t="23741" x="7793038" y="2719388"/>
          <p14:tracePt t="23744" x="7800975" y="2719388"/>
          <p14:tracePt t="23749" x="7810500" y="2719388"/>
          <p14:tracePt t="23765" x="7818438" y="2719388"/>
          <p14:tracePt t="23797" x="7826375" y="2719388"/>
          <p14:tracePt t="23837" x="7835900" y="2719388"/>
          <p14:tracePt t="23852" x="7843838" y="2719388"/>
          <p14:tracePt t="23860" x="7851775" y="2719388"/>
          <p14:tracePt t="23864" x="7861300" y="2719388"/>
          <p14:tracePt t="23880" x="7869238" y="2719388"/>
          <p14:tracePt t="23884" x="7877175" y="2719388"/>
          <p14:tracePt t="23901" x="7886700" y="2719388"/>
          <p14:tracePt t="23908" x="7894638" y="2719388"/>
          <p14:tracePt t="23922" x="7902575" y="2719388"/>
          <p14:tracePt t="23969" x="7912100" y="2719388"/>
          <p14:tracePt t="23980" x="7920038" y="2719388"/>
          <p14:tracePt t="24065" x="7927975" y="2719388"/>
          <p14:tracePt t="24069" x="7937500" y="2719388"/>
          <p14:tracePt t="24077" x="7945438" y="2719388"/>
          <p14:tracePt t="24089" x="7954963" y="2719388"/>
          <p14:tracePt t="24097" x="7962900" y="2719388"/>
          <p14:tracePt t="24121" x="7970838" y="2719388"/>
          <p14:tracePt t="24154" x="7980363" y="2719388"/>
          <p14:tracePt t="24206" x="7980363" y="2727325"/>
          <p14:tracePt t="24246" x="7980363" y="2736850"/>
          <p14:tracePt t="24278" x="7980363" y="2744788"/>
          <p14:tracePt t="24318" x="7980363" y="2752725"/>
          <p14:tracePt t="24382" x="7980363" y="2762250"/>
          <p14:tracePt t="24389" x="7980363" y="2770188"/>
          <p14:tracePt t="24410" x="7980363" y="2778125"/>
          <p14:tracePt t="24414" x="7970838" y="2787650"/>
          <p14:tracePt t="24418" x="7970838" y="2795588"/>
          <p14:tracePt t="24429" x="7962900" y="2805113"/>
          <p14:tracePt t="24435" x="7954963" y="2813050"/>
          <p14:tracePt t="24442" x="7954963" y="2820988"/>
          <p14:tracePt t="24445" x="7945438" y="2830513"/>
          <p14:tracePt t="24451" x="7937500" y="2838450"/>
          <p14:tracePt t="24458" x="7927975" y="2838450"/>
          <p14:tracePt t="24461" x="7927975" y="2846388"/>
          <p14:tracePt t="24465" x="7920038" y="2855913"/>
          <p14:tracePt t="24473" x="7912100" y="2855913"/>
          <p14:tracePt t="24481" x="7902575" y="2863850"/>
          <p14:tracePt t="24488" x="7886700" y="2871788"/>
          <p14:tracePt t="24493" x="7861300" y="2897188"/>
          <p14:tracePt t="24497" x="7843838" y="2897188"/>
          <p14:tracePt t="24501" x="7826375" y="2906713"/>
          <p14:tracePt t="24510" x="7793038" y="2922588"/>
          <p14:tracePt t="24513" x="7775575" y="2940050"/>
          <p14:tracePt t="24517" x="7750175" y="2949575"/>
          <p14:tracePt t="24525" x="7707313" y="2965450"/>
          <p14:tracePt t="24529" x="7681913" y="2974975"/>
          <p14:tracePt t="24535" x="7656513" y="2974975"/>
          <p14:tracePt t="24538" x="7639050" y="2982913"/>
          <p14:tracePt t="24542" x="7605713" y="2990850"/>
          <p14:tracePt t="24545" x="7580313" y="3008313"/>
          <p14:tracePt t="24550" x="7546975" y="3008313"/>
          <p14:tracePt t="24557" x="7504113" y="3016250"/>
          <p14:tracePt t="24562" x="7486650" y="3025775"/>
          <p14:tracePt t="24565" x="7461250" y="3025775"/>
          <p14:tracePt t="24569" x="7453313" y="3025775"/>
          <p14:tracePt t="24578" x="7427913" y="3033713"/>
          <p14:tracePt t="24581" x="7410450" y="3033713"/>
          <p14:tracePt t="24586" x="7392988" y="3033713"/>
          <p14:tracePt t="24593" x="7359650" y="3033713"/>
          <p14:tracePt t="24597" x="7342188" y="3033713"/>
          <p14:tracePt t="24601" x="7334250" y="3033713"/>
          <p14:tracePt t="24606" x="7316788" y="3033713"/>
          <p14:tracePt t="24610" x="7308850" y="3033713"/>
          <p14:tracePt t="24614" x="7299325" y="3033713"/>
          <p14:tracePt t="24617" x="7283450" y="3033713"/>
          <p14:tracePt t="24625" x="7273925" y="3033713"/>
          <p14:tracePt t="24634" x="7265988" y="3033713"/>
          <p14:tracePt t="24674" x="7258050" y="3033713"/>
          <p14:tracePt t="24681" x="7248525" y="3033713"/>
          <p14:tracePt t="24687" x="7240588" y="3033713"/>
          <p14:tracePt t="24693" x="7232650" y="3033713"/>
          <p14:tracePt t="24698" x="7223125" y="3033713"/>
          <p14:tracePt t="24705" x="7205663" y="3033713"/>
          <p14:tracePt t="24709" x="7197725" y="3033713"/>
          <p14:tracePt t="24714" x="7189788" y="3025775"/>
          <p14:tracePt t="24718" x="7164388" y="3025775"/>
          <p14:tracePt t="24725" x="7138988" y="3016250"/>
          <p14:tracePt t="24729" x="7129463" y="3016250"/>
          <p14:tracePt t="24734" x="7121525" y="3016250"/>
          <p14:tracePt t="24737" x="7113588" y="3008313"/>
          <p14:tracePt t="24742" x="7104063" y="3008313"/>
          <p14:tracePt t="24745" x="7096125" y="3008313"/>
          <p14:tracePt t="24751" x="7088188" y="3000375"/>
          <p14:tracePt t="24756" x="7078663" y="3000375"/>
          <p14:tracePt t="24774" x="7070725" y="3000375"/>
          <p14:tracePt t="24781" x="7061200" y="2990850"/>
          <p14:tracePt t="24789" x="7053263" y="2990850"/>
          <p14:tracePt t="24798" x="7045325" y="2990850"/>
          <p14:tracePt t="24806" x="7035800" y="2990850"/>
          <p14:tracePt t="24809" x="7027863" y="2990850"/>
          <p14:tracePt t="24814" x="7019925" y="2990850"/>
          <p14:tracePt t="24818" x="7010400" y="2990850"/>
          <p14:tracePt t="24821" x="7002463" y="2990850"/>
          <p14:tracePt t="24826" x="6994525" y="2990850"/>
          <p14:tracePt t="24829" x="6985000" y="2990850"/>
          <p14:tracePt t="24834" x="6977063" y="2990850"/>
          <p14:tracePt t="24838" x="6969125" y="2990850"/>
          <p14:tracePt t="24851" x="6959600" y="2990850"/>
          <p14:tracePt t="24856" x="6951663" y="2990850"/>
          <p14:tracePt t="24861" x="6951663" y="2982913"/>
          <p14:tracePt t="24865" x="6943725" y="2982913"/>
          <p14:tracePt t="24877" x="6934200" y="2974975"/>
          <p14:tracePt t="24889" x="6926263" y="2974975"/>
          <p14:tracePt t="24907" x="6916738" y="2974975"/>
          <p14:tracePt t="24914" x="6916738" y="2965450"/>
          <p14:tracePt t="24923" x="6908800" y="2965450"/>
          <p14:tracePt t="24926" x="6908800" y="2957513"/>
          <p14:tracePt t="24939" x="6900863" y="2957513"/>
          <p14:tracePt t="24945" x="6900863" y="2949575"/>
          <p14:tracePt t="24952" x="6900863" y="2940050"/>
          <p14:tracePt t="24957" x="6900863" y="2932113"/>
          <p14:tracePt t="24961" x="6891338" y="2932113"/>
          <p14:tracePt t="24975" x="6883400" y="2914650"/>
          <p14:tracePt t="24987" x="6883400" y="2906713"/>
          <p14:tracePt t="24998" x="6883400" y="2897188"/>
          <p14:tracePt t="25009" x="6875463" y="2897188"/>
          <p14:tracePt t="25066" x="6865938" y="2889250"/>
          <p14:tracePt t="25079" x="6858000" y="2881313"/>
          <p14:tracePt t="25085" x="6850063" y="2871788"/>
          <p14:tracePt t="25089" x="6840538" y="2871788"/>
          <p14:tracePt t="25098" x="6832600" y="2863850"/>
          <p14:tracePt t="25101" x="6807200" y="2855913"/>
          <p14:tracePt t="25107" x="6799263" y="2846388"/>
          <p14:tracePt t="25113" x="6772275" y="2838450"/>
          <p14:tracePt t="25123" x="6756400" y="2838450"/>
          <p14:tracePt t="25129" x="6746875" y="2838450"/>
          <p14:tracePt t="25133" x="6738938" y="2830513"/>
          <p14:tracePt t="25139" x="6731000" y="2830513"/>
          <p14:tracePt t="25157" x="6721475" y="2830513"/>
          <p14:tracePt t="25173" x="6713538" y="2820988"/>
          <p14:tracePt t="25262" x="6705600" y="2820988"/>
          <p14:tracePt t="25270" x="6688138" y="2820988"/>
          <p14:tracePt t="25274" x="6680200" y="2820988"/>
          <p14:tracePt t="25278" x="6670675" y="2820988"/>
          <p14:tracePt t="25281" x="6662738" y="2820988"/>
          <p14:tracePt t="25287" x="6654800" y="2820988"/>
          <p14:tracePt t="25290" x="6645275" y="2820988"/>
          <p14:tracePt t="25298" x="6637338" y="2820988"/>
          <p14:tracePt t="25306" x="6627813" y="2820988"/>
          <p14:tracePt t="25494" x="6619875" y="2820988"/>
          <p14:tracePt t="25501" x="6611938" y="2820988"/>
          <p14:tracePt t="25509" x="6594475" y="2820988"/>
          <p14:tracePt t="25515" x="6577013" y="2820988"/>
          <p14:tracePt t="25521" x="6551613" y="2820988"/>
          <p14:tracePt t="25525" x="6535738" y="2820988"/>
          <p14:tracePt t="25535" x="6518275" y="2820988"/>
          <p14:tracePt t="25538" x="6510338" y="2820988"/>
          <p14:tracePt t="25547" x="6492875" y="2820988"/>
          <p14:tracePt t="25553" x="6483350" y="2820988"/>
          <p14:tracePt t="25557" x="6467475" y="2820988"/>
          <p14:tracePt t="25569" x="6450013" y="2820988"/>
          <p14:tracePt t="25573" x="6442075" y="2813050"/>
          <p14:tracePt t="25578" x="6432550" y="2813050"/>
          <p14:tracePt t="25586" x="6424613" y="2805113"/>
          <p14:tracePt t="25594" x="6416675" y="2805113"/>
          <p14:tracePt t="25605" x="6407150" y="2795588"/>
          <p14:tracePt t="25630" x="6399213" y="2795588"/>
          <p14:tracePt t="25790" x="6399213" y="2787650"/>
          <p14:tracePt t="25795" x="6399213" y="2778125"/>
          <p14:tracePt t="25802" x="6407150" y="2778125"/>
          <p14:tracePt t="25809" x="6442075" y="2762250"/>
          <p14:tracePt t="25814" x="6467475" y="2762250"/>
          <p14:tracePt t="25822" x="6510338" y="2762250"/>
          <p14:tracePt t="25827" x="6543675" y="2762250"/>
          <p14:tracePt t="25835" x="6594475" y="2762250"/>
          <p14:tracePt t="25838" x="6627813" y="2762250"/>
          <p14:tracePt t="25842" x="6662738" y="2762250"/>
          <p14:tracePt t="25845" x="6688138" y="2762250"/>
          <p14:tracePt t="25850" x="6731000" y="2762250"/>
          <p14:tracePt t="25853" x="6764338" y="2762250"/>
          <p14:tracePt t="25858" x="6799263" y="2762250"/>
          <p14:tracePt t="25861" x="6840538" y="2762250"/>
          <p14:tracePt t="25866" x="6875463" y="2762250"/>
          <p14:tracePt t="25869" x="6900863" y="2762250"/>
          <p14:tracePt t="25873" x="6926263" y="2762250"/>
          <p14:tracePt t="25877" x="6959600" y="2762250"/>
          <p14:tracePt t="25882" x="6977063" y="2762250"/>
          <p14:tracePt t="25885" x="7002463" y="2762250"/>
          <p14:tracePt t="25890" x="7027863" y="2762250"/>
          <p14:tracePt t="25893" x="7035800" y="2762250"/>
          <p14:tracePt t="25898" x="7061200" y="2762250"/>
          <p14:tracePt t="25901" x="7078663" y="2762250"/>
          <p14:tracePt t="25905" x="7088188" y="2762250"/>
          <p14:tracePt t="25910" x="7096125" y="2762250"/>
          <p14:tracePt t="25915" x="7104063" y="2762250"/>
          <p14:tracePt t="25965" x="7113588" y="2762250"/>
          <p14:tracePt t="25986" x="7113588" y="2752725"/>
          <p14:tracePt t="25999" x="7121525" y="2752725"/>
          <p14:tracePt t="26162" x="7113588" y="2752725"/>
          <p14:tracePt t="26170" x="7096125" y="2770188"/>
          <p14:tracePt t="26174" x="7088188" y="2778125"/>
          <p14:tracePt t="26181" x="7078663" y="2787650"/>
          <p14:tracePt t="26186" x="7061200" y="2795588"/>
          <p14:tracePt t="26195" x="7045325" y="2805113"/>
          <p14:tracePt t="26199" x="7019925" y="2820988"/>
          <p14:tracePt t="26205" x="7002463" y="2830513"/>
          <p14:tracePt t="26211" x="6969125" y="2838450"/>
          <p14:tracePt t="26215" x="6943725" y="2855913"/>
          <p14:tracePt t="26218" x="6916738" y="2863850"/>
          <p14:tracePt t="26227" x="6865938" y="2881313"/>
          <p14:tracePt t="26231" x="6840538" y="2889250"/>
          <p14:tracePt t="26234" x="6815138" y="2897188"/>
          <p14:tracePt t="26242" x="6764338" y="2906713"/>
          <p14:tracePt t="26246" x="6738938" y="2914650"/>
          <p14:tracePt t="26254" x="6688138" y="2922588"/>
          <p14:tracePt t="26258" x="6662738" y="2932113"/>
          <p14:tracePt t="26262" x="6637338" y="2932113"/>
          <p14:tracePt t="26267" x="6627813" y="2940050"/>
          <p14:tracePt t="26274" x="6577013" y="2940050"/>
          <p14:tracePt t="26278" x="6551613" y="2940050"/>
          <p14:tracePt t="26284" x="6535738" y="2949575"/>
          <p14:tracePt t="26291" x="6483350" y="2957513"/>
          <p14:tracePt t="26294" x="6457950" y="2957513"/>
          <p14:tracePt t="26298" x="6432550" y="2965450"/>
          <p14:tracePt t="26302" x="6407150" y="2974975"/>
          <p14:tracePt t="26307" x="6381750" y="2974975"/>
          <p14:tracePt t="26310" x="6365875" y="2982913"/>
          <p14:tracePt t="26315" x="6338888" y="2982913"/>
          <p14:tracePt t="26323" x="6305550" y="2990850"/>
          <p14:tracePt t="26326" x="6280150" y="2990850"/>
          <p14:tracePt t="26332" x="6262688" y="2990850"/>
          <p14:tracePt t="26339" x="6246813" y="3000375"/>
          <p14:tracePt t="26342" x="6229350" y="3000375"/>
          <p14:tracePt t="26347" x="6221413" y="3008313"/>
          <p14:tracePt t="26355" x="6194425" y="3008313"/>
          <p14:tracePt t="26358" x="6178550" y="3008313"/>
          <p14:tracePt t="26362" x="6161088" y="3008313"/>
          <p14:tracePt t="26370" x="6135688" y="3008313"/>
          <p14:tracePt t="26375" x="6110288" y="3016250"/>
          <p14:tracePt t="26378" x="6102350" y="3016250"/>
          <p14:tracePt t="26384" x="6084888" y="3025775"/>
          <p14:tracePt t="26390" x="6049963" y="3025775"/>
          <p14:tracePt t="26394" x="6034088" y="3025775"/>
          <p14:tracePt t="26398" x="6008688" y="3033713"/>
          <p14:tracePt t="26402" x="5999163" y="3033713"/>
          <p14:tracePt t="26407" x="5973763" y="3033713"/>
          <p14:tracePt t="26410" x="5957888" y="3041650"/>
          <p14:tracePt t="26415" x="5948363" y="3041650"/>
          <p14:tracePt t="26421" x="5915025" y="3051175"/>
          <p14:tracePt t="26433" x="5897563" y="3051175"/>
          <p14:tracePt t="26438" x="5889625" y="3059113"/>
          <p14:tracePt t="26442" x="5880100" y="3059113"/>
          <p14:tracePt t="26454" x="5872163" y="3059113"/>
          <p14:tracePt t="26463" x="5864225" y="3059113"/>
          <p14:tracePt t="26499" x="5854700" y="3059113"/>
          <p14:tracePt t="26515" x="5846763" y="3059113"/>
          <p14:tracePt t="26521" x="5838825" y="3059113"/>
          <p14:tracePt t="26528" x="5829300" y="3059113"/>
          <p14:tracePt t="26535" x="5813425" y="3059113"/>
          <p14:tracePt t="26538" x="5803900" y="3059113"/>
          <p14:tracePt t="26546" x="5795963" y="3059113"/>
          <p14:tracePt t="26548" x="5778500" y="3059113"/>
          <p14:tracePt t="26550" x="5770563" y="3059113"/>
          <p14:tracePt t="26554" x="5753100" y="3059113"/>
          <p14:tracePt t="26559" x="5745163" y="3059113"/>
          <p14:tracePt t="26562" x="5735638" y="3059113"/>
          <p14:tracePt t="26570" x="5694363" y="3059113"/>
          <p14:tracePt t="26574" x="5676900" y="3059113"/>
          <p14:tracePt t="26578" x="5651500" y="3051175"/>
          <p14:tracePt t="26587" x="5583238" y="3033713"/>
          <p14:tracePt t="26590" x="5557838" y="3033713"/>
          <p14:tracePt t="26594" x="5514975" y="3033713"/>
          <p14:tracePt t="26599" x="5481638" y="3033713"/>
          <p14:tracePt t="26602" x="5438775" y="3033713"/>
          <p14:tracePt t="26606" x="5380038" y="3033713"/>
          <p14:tracePt t="26610" x="5337175" y="3033713"/>
          <p14:tracePt t="26617" x="5294313" y="3033713"/>
          <p14:tracePt t="26623" x="5208588" y="3033713"/>
          <p14:tracePt t="26626" x="5157788" y="3033713"/>
          <p14:tracePt t="26632" x="5132388" y="3033713"/>
          <p14:tracePt t="26638" x="5064125" y="3033713"/>
          <p14:tracePt t="26642" x="5048250" y="3033713"/>
          <p14:tracePt t="26647" x="5022850" y="3033713"/>
          <p14:tracePt t="26650" x="4987925" y="3033713"/>
          <p14:tracePt t="26654" x="4972050" y="3033713"/>
          <p14:tracePt t="26658" x="4946650" y="3033713"/>
          <p14:tracePt t="26663" x="4911725" y="3033713"/>
          <p14:tracePt t="26670" x="4860925" y="3033713"/>
          <p14:tracePt t="26674" x="4827588" y="3033713"/>
          <p14:tracePt t="26679" x="4802188" y="3033713"/>
          <p14:tracePt t="26687" x="4749800" y="3033713"/>
          <p14:tracePt t="26690" x="4724400" y="3033713"/>
          <p14:tracePt t="26694" x="4716463" y="3033713"/>
          <p14:tracePt t="26699" x="4691063" y="3033713"/>
          <p14:tracePt t="26703" x="4665663" y="3033713"/>
          <p14:tracePt t="26707" x="4657725" y="3033713"/>
          <p14:tracePt t="26711" x="4648200" y="3033713"/>
          <p14:tracePt t="26715" x="4630738" y="3033713"/>
          <p14:tracePt t="26722" x="4622800" y="3033713"/>
          <p14:tracePt t="26727" x="4614863" y="3033713"/>
          <p14:tracePt t="26738" x="4605338" y="3033713"/>
          <p14:tracePt t="26742" x="4597400" y="3033713"/>
          <p14:tracePt t="26747" x="4589463" y="3033713"/>
          <p14:tracePt t="26750" x="4579938" y="3033713"/>
          <p14:tracePt t="26754" x="4564063" y="3033713"/>
          <p14:tracePt t="26763" x="4546600" y="3033713"/>
          <p14:tracePt t="26766" x="4538663" y="3033713"/>
          <p14:tracePt t="26771" x="4529138" y="3033713"/>
          <p14:tracePt t="26774" x="4513263" y="3033713"/>
          <p14:tracePt t="26778" x="4495800" y="3033713"/>
          <p14:tracePt t="26787" x="4445000" y="3033713"/>
          <p14:tracePt t="26790" x="4435475" y="3033713"/>
          <p14:tracePt t="26794" x="4410075" y="3033713"/>
          <p14:tracePt t="26799" x="4384675" y="3041650"/>
          <p14:tracePt t="26803" x="4368800" y="3041650"/>
          <p14:tracePt t="26806" x="4351338" y="3041650"/>
          <p14:tracePt t="26810" x="4333875" y="3041650"/>
          <p14:tracePt t="26816" x="4325938" y="3051175"/>
          <p14:tracePt t="26822" x="4300538" y="3051175"/>
          <p14:tracePt t="26832" x="4291013" y="3051175"/>
          <p14:tracePt t="26837" x="4283075" y="3051175"/>
          <p14:tracePt t="28239" x="4275138" y="3051175"/>
          <p14:tracePt t="28243" x="4275138" y="3041650"/>
          <p14:tracePt t="28246" x="4275138" y="3033713"/>
          <p14:tracePt t="28255" x="4275138" y="2990850"/>
          <p14:tracePt t="28259" x="4275138" y="2982913"/>
          <p14:tracePt t="28265" x="4275138" y="2965450"/>
          <p14:tracePt t="28267" x="4283075" y="2949575"/>
          <p14:tracePt t="28276" x="4300538" y="2940050"/>
          <p14:tracePt t="28280" x="4308475" y="2922588"/>
          <p14:tracePt t="28288" x="4325938" y="2914650"/>
          <p14:tracePt t="28292" x="4341813" y="2906713"/>
          <p14:tracePt t="28299" x="4359275" y="2897188"/>
          <p14:tracePt t="28303" x="4376738" y="2889250"/>
          <p14:tracePt t="28315" x="4384675" y="2889250"/>
          <p14:tracePt t="28340" x="4394200" y="2889250"/>
          <p14:tracePt t="28351" x="4402138" y="2889250"/>
          <p14:tracePt t="28360" x="4410075" y="2889250"/>
          <p14:tracePt t="28368" x="4427538" y="2889250"/>
          <p14:tracePt t="28371" x="4435475" y="2889250"/>
          <p14:tracePt t="28375" x="4445000" y="2889250"/>
          <p14:tracePt t="28380" x="4460875" y="2889250"/>
          <p14:tracePt t="28383" x="4478338" y="2889250"/>
          <p14:tracePt t="28387" x="4486275" y="2889250"/>
          <p14:tracePt t="28393" x="4503738" y="2889250"/>
          <p14:tracePt t="28399" x="4538663" y="2889250"/>
          <p14:tracePt t="28403" x="4554538" y="2889250"/>
          <p14:tracePt t="28409" x="4564063" y="2889250"/>
          <p14:tracePt t="28415" x="4605338" y="2889250"/>
          <p14:tracePt t="28419" x="4614863" y="2881313"/>
          <p14:tracePt t="28423" x="4630738" y="2881313"/>
          <p14:tracePt t="28432" x="4665663" y="2871788"/>
          <p14:tracePt t="28435" x="4691063" y="2871788"/>
          <p14:tracePt t="28440" x="4716463" y="2871788"/>
          <p14:tracePt t="28443" x="4733925" y="2871788"/>
          <p14:tracePt t="28448" x="4759325" y="2871788"/>
          <p14:tracePt t="28451" x="4784725" y="2871788"/>
          <p14:tracePt t="28455" x="4802188" y="2871788"/>
          <p14:tracePt t="28460" x="4835525" y="2871788"/>
          <p14:tracePt t="28465" x="4860925" y="2871788"/>
          <p14:tracePt t="28467" x="4886325" y="2871788"/>
          <p14:tracePt t="28471" x="4911725" y="2871788"/>
          <p14:tracePt t="28476" x="4946650" y="2871788"/>
          <p14:tracePt t="28480" x="4962525" y="2871788"/>
          <p14:tracePt t="28483" x="4997450" y="2871788"/>
          <p14:tracePt t="28487" x="5022850" y="2871788"/>
          <p14:tracePt t="28493" x="5056188" y="2871788"/>
          <p14:tracePt t="28497" x="5073650" y="2871788"/>
          <p14:tracePt t="28499" x="5106988" y="2871788"/>
          <p14:tracePt t="28504" x="5132388" y="2871788"/>
          <p14:tracePt t="28509" x="5157788" y="2871788"/>
          <p14:tracePt t="28513" x="5183188" y="2871788"/>
          <p14:tracePt t="28516" x="5218113" y="2871788"/>
          <p14:tracePt t="28519" x="5235575" y="2871788"/>
          <p14:tracePt t="28523" x="5268913" y="2871788"/>
          <p14:tracePt t="28532" x="5327650" y="2871788"/>
          <p14:tracePt t="28535" x="5353050" y="2871788"/>
          <p14:tracePt t="28540" x="5387975" y="2871788"/>
          <p14:tracePt t="28548" x="5464175" y="2871788"/>
          <p14:tracePt t="28551" x="5497513" y="2871788"/>
          <p14:tracePt t="28556" x="5540375" y="2871788"/>
          <p14:tracePt t="28559" x="5565775" y="2871788"/>
          <p14:tracePt t="28564" x="5600700" y="2871788"/>
          <p14:tracePt t="28567" x="5634038" y="2871788"/>
          <p14:tracePt t="28571" x="5651500" y="2871788"/>
          <p14:tracePt t="28575" x="5676900" y="2871788"/>
          <p14:tracePt t="28581" x="5702300" y="2871788"/>
          <p14:tracePt t="28583" x="5719763" y="2871788"/>
          <p14:tracePt t="28587" x="5745163" y="2871788"/>
          <p14:tracePt t="28592" x="5770563" y="2871788"/>
          <p14:tracePt t="28597" x="5788025" y="2871788"/>
          <p14:tracePt t="28599" x="5803900" y="2871788"/>
          <p14:tracePt t="28603" x="5821363" y="2871788"/>
          <p14:tracePt t="28613" x="5838825" y="2871788"/>
          <p14:tracePt t="28615" x="5846763" y="2871788"/>
          <p14:tracePt t="28626" x="5854700" y="2871788"/>
          <p14:tracePt t="28632" x="5872163" y="2871788"/>
          <p14:tracePt t="28635" x="5880100" y="2871788"/>
          <p14:tracePt t="28640" x="5889625" y="2871788"/>
          <p14:tracePt t="28651" x="5897563" y="2871788"/>
          <p14:tracePt t="28657" x="5905500" y="2871788"/>
          <p14:tracePt t="28664" x="5905500" y="2881313"/>
          <p14:tracePt t="28780" x="5915025" y="2881313"/>
          <p14:tracePt t="28784" x="5932488" y="2881313"/>
          <p14:tracePt t="28793" x="5948363" y="2881313"/>
          <p14:tracePt t="28795" x="5965825" y="2881313"/>
          <p14:tracePt t="28800" x="5973763" y="2881313"/>
          <p14:tracePt t="28804" x="5991225" y="2881313"/>
          <p14:tracePt t="28809" x="6008688" y="2881313"/>
          <p14:tracePt t="28815" x="6049963" y="2881313"/>
          <p14:tracePt t="28819" x="6067425" y="2881313"/>
          <p14:tracePt t="28826" x="6092825" y="2881313"/>
          <p14:tracePt t="28831" x="6153150" y="2881313"/>
          <p14:tracePt t="28835" x="6186488" y="2881313"/>
          <p14:tracePt t="28840" x="6211888" y="2881313"/>
          <p14:tracePt t="28848" x="6288088" y="2881313"/>
          <p14:tracePt t="28851" x="6313488" y="2881313"/>
          <p14:tracePt t="28855" x="6348413" y="2881313"/>
          <p14:tracePt t="28864" x="6416675" y="2871788"/>
          <p14:tracePt t="28867" x="6442075" y="2871788"/>
          <p14:tracePt t="28871" x="6467475" y="2863850"/>
          <p14:tracePt t="28879" x="6526213" y="2855913"/>
          <p14:tracePt t="28883" x="6543675" y="2846388"/>
          <p14:tracePt t="28887" x="6569075" y="2846388"/>
          <p14:tracePt t="28893" x="6594475" y="2838450"/>
          <p14:tracePt t="28899" x="6627813" y="2830513"/>
          <p14:tracePt t="28903" x="6654800" y="2830513"/>
          <p14:tracePt t="28909" x="6670675" y="2820988"/>
          <p14:tracePt t="28919" x="6713538" y="2820988"/>
          <p14:tracePt t="28929" x="6721475" y="2820988"/>
          <p14:tracePt t="28933" x="6731000" y="2813050"/>
          <p14:tracePt t="28984" x="6738938" y="2813050"/>
          <p14:tracePt t="29039" x="6746875" y="2813050"/>
          <p14:tracePt t="29044" x="6756400" y="2813050"/>
          <p14:tracePt t="29054" x="6781800" y="2830513"/>
          <p14:tracePt t="29060" x="6789738" y="2838450"/>
          <p14:tracePt t="29064" x="6807200" y="2838450"/>
          <p14:tracePt t="29067" x="6807200" y="2846388"/>
          <p14:tracePt t="29071" x="6824663" y="2855913"/>
          <p14:tracePt t="29075" x="6840538" y="2863850"/>
          <p14:tracePt t="29083" x="6858000" y="2863850"/>
          <p14:tracePt t="29087" x="6875463" y="2871788"/>
          <p14:tracePt t="29092" x="6875463" y="2881313"/>
          <p14:tracePt t="29100" x="6900863" y="2889250"/>
          <p14:tracePt t="29103" x="6908800" y="2889250"/>
          <p14:tracePt t="29109" x="6916738" y="2889250"/>
          <p14:tracePt t="29115" x="6934200" y="2897188"/>
          <p14:tracePt t="29119" x="6951663" y="2906713"/>
          <p14:tracePt t="29131" x="6969125" y="2914650"/>
          <p14:tracePt t="29135" x="6977063" y="2914650"/>
          <p14:tracePt t="29147" x="6985000" y="2914650"/>
          <p14:tracePt t="29164" x="6994525" y="2914650"/>
          <p14:tracePt t="29255" x="6994525" y="2922588"/>
          <p14:tracePt t="29304" x="6994525" y="2932113"/>
          <p14:tracePt t="29308" x="6994525" y="2940050"/>
          <p14:tracePt t="29311" x="6994525" y="2949575"/>
          <p14:tracePt t="29318" x="6969125" y="2982913"/>
          <p14:tracePt t="29324" x="6951663" y="3000375"/>
          <p14:tracePt t="29327" x="6926263" y="3008313"/>
          <p14:tracePt t="29332" x="6891338" y="3025775"/>
          <p14:tracePt t="29335" x="6858000" y="3041650"/>
          <p14:tracePt t="29340" x="6807200" y="3076575"/>
          <p14:tracePt t="29348" x="6705600" y="3109913"/>
          <p14:tracePt t="29351" x="6645275" y="3135313"/>
          <p14:tracePt t="29355" x="6586538" y="3152775"/>
          <p14:tracePt t="29368" x="6348413" y="3221038"/>
          <p14:tracePt t="29371" x="6229350" y="3254375"/>
          <p14:tracePt t="29376" x="6118225" y="3279775"/>
          <p14:tracePt t="29383" x="5846763" y="3348038"/>
          <p14:tracePt t="29387" x="5745163" y="3382963"/>
          <p14:tracePt t="29393" x="5626100" y="3408363"/>
          <p14:tracePt t="29400" x="5421313" y="3441700"/>
          <p14:tracePt t="29403" x="5337175" y="3459163"/>
          <p14:tracePt t="29409" x="5251450" y="3475038"/>
          <p14:tracePt t="29412" x="5167313" y="3484563"/>
          <p14:tracePt t="29420" x="5048250" y="3502025"/>
          <p14:tracePt t="29437" x="4843463" y="3535363"/>
          <p14:tracePt t="29445" x="4767263" y="3552825"/>
          <p14:tracePt t="29448" x="4741863" y="3552825"/>
          <p14:tracePt t="29459" x="4683125" y="3560763"/>
          <p14:tracePt t="29464" x="4665663" y="3560763"/>
          <p14:tracePt t="29467" x="4648200" y="3560763"/>
          <p14:tracePt t="29471" x="4640263" y="3560763"/>
          <p14:tracePt t="29475" x="4630738" y="3560763"/>
          <p14:tracePt t="29480" x="4622800" y="3560763"/>
          <p14:tracePt t="29487" x="4614863" y="3568700"/>
          <p14:tracePt t="29492" x="4597400" y="3568700"/>
          <p14:tracePt t="29499" x="4597400" y="3578225"/>
          <p14:tracePt t="29503" x="4589463" y="3578225"/>
          <p14:tracePt t="29509" x="4579938" y="3578225"/>
          <p14:tracePt t="29515" x="4572000" y="3578225"/>
          <p14:tracePt t="29519" x="4564063" y="3578225"/>
          <p14:tracePt t="29532" x="4538663" y="3586163"/>
          <p14:tracePt t="29540" x="4529138" y="3586163"/>
          <p14:tracePt t="29543" x="4513263" y="3586163"/>
          <p14:tracePt t="29551" x="4495800" y="3586163"/>
          <p14:tracePt t="29555" x="4486275" y="3586163"/>
          <p14:tracePt t="29560" x="4470400" y="3586163"/>
          <p14:tracePt t="29568" x="4435475" y="3586163"/>
          <p14:tracePt t="29571" x="4410075" y="3586163"/>
          <p14:tracePt t="29576" x="4384675" y="3586163"/>
          <p14:tracePt t="29579" x="4368800" y="3586163"/>
          <p14:tracePt t="29584" x="4341813" y="3586163"/>
          <p14:tracePt t="29587" x="4308475" y="3586163"/>
          <p14:tracePt t="29593" x="4291013" y="3586163"/>
          <p14:tracePt t="29597" x="4265613" y="3586163"/>
          <p14:tracePt t="29599" x="4232275" y="3586163"/>
          <p14:tracePt t="29604" x="4197350" y="3586163"/>
          <p14:tracePt t="29610" x="4171950" y="3586163"/>
          <p14:tracePt t="29615" x="4105275" y="3586163"/>
          <p14:tracePt t="29619" x="4062413" y="3586163"/>
          <p14:tracePt t="29624" x="4027488" y="3586163"/>
          <p14:tracePt t="29627" x="3994150" y="3586163"/>
          <p14:tracePt t="29632" x="3943350" y="3586163"/>
          <p14:tracePt t="29635" x="3900488" y="3586163"/>
          <p14:tracePt t="29639" x="3857625" y="3586163"/>
          <p14:tracePt t="29648" x="3781425" y="3586163"/>
          <p14:tracePt t="29651" x="3738563" y="3586163"/>
          <p14:tracePt t="29655" x="3705225" y="3586163"/>
          <p14:tracePt t="29664" x="3646488" y="3586163"/>
          <p14:tracePt t="29667" x="3611563" y="3594100"/>
          <p14:tracePt t="29671" x="3578225" y="3603625"/>
          <p14:tracePt t="29675" x="3543300" y="3611563"/>
          <p14:tracePt t="29680" x="3527425" y="3629025"/>
          <p14:tracePt t="29683" x="3502025" y="3629025"/>
          <p14:tracePt t="29687" x="3475038" y="3646488"/>
          <p14:tracePt t="29693" x="3449638" y="3654425"/>
          <p14:tracePt t="29700" x="3408363" y="3671888"/>
          <p14:tracePt t="29703" x="3382963" y="3671888"/>
          <p14:tracePt t="29709" x="3355975" y="3679825"/>
          <p14:tracePt t="29715" x="3314700" y="3697288"/>
          <p14:tracePt t="29720" x="3289300" y="3705225"/>
          <p14:tracePt t="29723" x="3263900" y="3713163"/>
          <p14:tracePt t="29728" x="3254375" y="3722688"/>
          <p14:tracePt t="29734" x="3211513" y="3738563"/>
          <p14:tracePt t="29744" x="3195638" y="3738563"/>
          <p14:tracePt t="29747" x="3178175" y="3748088"/>
          <p14:tracePt t="29755" x="3170238" y="3756025"/>
          <p14:tracePt t="29765" x="3170238" y="3763963"/>
          <p14:tracePt t="29770" x="3160713" y="3763963"/>
          <p14:tracePt t="29775" x="3152775" y="3763963"/>
          <p14:tracePt t="29795" x="3152775" y="3773488"/>
          <p14:tracePt t="29800" x="3144838" y="3773488"/>
          <p14:tracePt t="29815" x="3135313" y="3781425"/>
          <p14:tracePt t="29836" x="3135313" y="3790950"/>
          <p14:tracePt t="29905" x="3127375" y="3790950"/>
          <p14:tracePt t="29910" x="3127375" y="3798888"/>
          <p14:tracePt t="29912" x="3127375" y="3806825"/>
          <p14:tracePt t="29916" x="3119438" y="3806825"/>
          <p14:tracePt t="29924" x="3109913" y="3806825"/>
          <p14:tracePt t="29927" x="3109913" y="3816350"/>
          <p14:tracePt t="29935" x="3109913" y="3824288"/>
          <p14:tracePt t="29945" x="3101975" y="3824288"/>
          <p14:tracePt t="29949" x="3101975" y="3832225"/>
          <p14:tracePt t="29951" x="3094038" y="3832225"/>
          <p14:tracePt t="29960" x="3094038" y="3841750"/>
          <p14:tracePt t="30304" x="3084513" y="3841750"/>
          <p14:tracePt t="30324" x="3076575" y="3841750"/>
          <p14:tracePt t="30336" x="3076575" y="3849688"/>
          <p14:tracePt t="30493" x="3084513" y="3849688"/>
          <p14:tracePt t="30497" x="3101975" y="3849688"/>
          <p14:tracePt t="30500" x="3127375" y="3849688"/>
          <p14:tracePt t="30509" x="3178175" y="3849688"/>
          <p14:tracePt t="30513" x="3211513" y="3849688"/>
          <p14:tracePt t="30520" x="3263900" y="3849688"/>
          <p14:tracePt t="30524" x="3289300" y="3849688"/>
          <p14:tracePt t="30530" x="3322638" y="3849688"/>
          <p14:tracePt t="30536" x="3365500" y="3841750"/>
          <p14:tracePt t="30540" x="3390900" y="3841750"/>
          <p14:tracePt t="30545" x="3416300" y="3841750"/>
          <p14:tracePt t="30553" x="3441700" y="3832225"/>
          <p14:tracePt t="30556" x="3449638" y="3832225"/>
          <p14:tracePt t="30561" x="3459163" y="3832225"/>
          <p14:tracePt t="30564" x="3475038" y="3832225"/>
          <p14:tracePt t="30572" x="3484563" y="3832225"/>
          <p14:tracePt t="30580" x="3492500" y="3824288"/>
          <p14:tracePt t="30588" x="3502025" y="3824288"/>
          <p14:tracePt t="30597" x="3509963" y="3816350"/>
          <p14:tracePt t="30604" x="3517900" y="3816350"/>
          <p14:tracePt t="30608" x="3527425" y="3816350"/>
          <p14:tracePt t="30614" x="3535363" y="3816350"/>
          <p14:tracePt t="30620" x="3543300" y="3806825"/>
          <p14:tracePt t="30624" x="3552825" y="3806825"/>
          <p14:tracePt t="30629" x="3560763" y="3806825"/>
          <p14:tracePt t="30632" x="3568700" y="3806825"/>
          <p14:tracePt t="30637" x="3586163" y="3798888"/>
          <p14:tracePt t="30647" x="3603625" y="3798888"/>
          <p14:tracePt t="30652" x="3611563" y="3798888"/>
          <p14:tracePt t="30661" x="3619500" y="3798888"/>
          <p14:tracePt t="30669" x="3629025" y="3798888"/>
          <p14:tracePt t="30676" x="3636963" y="3798888"/>
          <p14:tracePt t="30688" x="3646488" y="3798888"/>
          <p14:tracePt t="30701" x="3654425" y="3798888"/>
          <p14:tracePt t="30717" x="3662363" y="3790950"/>
          <p14:tracePt t="30724" x="3671888" y="3790950"/>
          <p14:tracePt t="30729" x="3671888" y="3781425"/>
          <p14:tracePt t="30734" x="3679825" y="3773488"/>
          <p14:tracePt t="30737" x="3687763" y="3773488"/>
          <p14:tracePt t="30741" x="3697288" y="3763963"/>
          <p14:tracePt t="30744" x="3697288" y="3756025"/>
          <p14:tracePt t="30752" x="3705225" y="3756025"/>
          <p14:tracePt t="30756" x="3713163" y="3756025"/>
          <p14:tracePt t="30760" x="3713163" y="3748088"/>
          <p14:tracePt t="30769" x="3722688" y="3738563"/>
          <p14:tracePt t="30777" x="3730625" y="3738563"/>
          <p14:tracePt t="30792" x="3738563" y="3738563"/>
          <p14:tracePt t="30829" x="3738563" y="3730625"/>
          <p14:tracePt t="30837" x="3748088" y="3730625"/>
          <p14:tracePt t="30841" x="3756025" y="3722688"/>
          <p14:tracePt t="30848" x="3763963" y="3722688"/>
          <p14:tracePt t="30853" x="3773488" y="3722688"/>
          <p14:tracePt t="30858" x="3781425" y="3722688"/>
          <p14:tracePt t="30865" x="3790950" y="3722688"/>
          <p14:tracePt t="30871" x="3798888" y="3722688"/>
          <p14:tracePt t="30876" x="3806825" y="3722688"/>
          <p14:tracePt t="30880" x="3816350" y="3713163"/>
          <p14:tracePt t="30888" x="3824288" y="3713163"/>
          <p14:tracePt t="30892" x="3832225" y="3713163"/>
          <p14:tracePt t="30896" x="3841750" y="3713163"/>
          <p14:tracePt t="30909" x="3849688" y="3705225"/>
          <p14:tracePt t="30913" x="3857625" y="3705225"/>
          <p14:tracePt t="30929" x="3857625" y="3697288"/>
          <p14:tracePt t="30936" x="3867150" y="3697288"/>
          <p14:tracePt t="30940" x="3867150" y="3687763"/>
          <p14:tracePt t="30945" x="3875088" y="3687763"/>
          <p14:tracePt t="30953" x="3883025" y="3687763"/>
          <p14:tracePt t="30956" x="3883025" y="3679825"/>
          <p14:tracePt t="30961" x="3892550" y="3671888"/>
          <p14:tracePt t="30965" x="3900488" y="3671888"/>
          <p14:tracePt t="30973" x="3900488" y="3662363"/>
          <p14:tracePt t="30989" x="3925888" y="3646488"/>
          <p14:tracePt t="30992" x="3935413" y="3646488"/>
          <p14:tracePt t="30997" x="3943350" y="3636963"/>
          <p14:tracePt t="31005" x="3951288" y="3629025"/>
          <p14:tracePt t="31008" x="3960813" y="3629025"/>
          <p14:tracePt t="31014" x="3968750" y="3629025"/>
          <p14:tracePt t="31029" x="3976688" y="3629025"/>
          <p14:tracePt t="31036" x="3986213" y="3619500"/>
          <p14:tracePt t="31040" x="3986213" y="3611563"/>
          <p14:tracePt t="31045" x="4002088" y="3611563"/>
          <p14:tracePt t="31053" x="4027488" y="3603625"/>
          <p14:tracePt t="31056" x="4044950" y="3603625"/>
          <p14:tracePt t="31060" x="4052888" y="3594100"/>
          <p14:tracePt t="31069" x="4095750" y="3594100"/>
          <p14:tracePt t="31072" x="4105275" y="3594100"/>
          <p14:tracePt t="31076" x="4121150" y="3594100"/>
          <p14:tracePt t="31082" x="4138613" y="3586163"/>
          <p14:tracePt t="31088" x="4156075" y="3578225"/>
          <p14:tracePt t="31092" x="4181475" y="3578225"/>
          <p14:tracePt t="31096" x="4189413" y="3568700"/>
          <p14:tracePt t="31100" x="4206875" y="3568700"/>
          <p14:tracePt t="31105" x="4214813" y="3568700"/>
          <p14:tracePt t="31113" x="4232275" y="3568700"/>
          <p14:tracePt t="31117" x="4240213" y="3568700"/>
          <p14:tracePt t="31124" x="4249738" y="3568700"/>
          <p14:tracePt t="31134" x="4257675" y="3568700"/>
          <p14:tracePt t="31140" x="4265613" y="3560763"/>
          <p14:tracePt t="31145" x="4275138" y="3560763"/>
          <p14:tracePt t="31153" x="4283075" y="3560763"/>
          <p14:tracePt t="31156" x="4291013" y="3560763"/>
          <p14:tracePt t="31161" x="4300538" y="3560763"/>
          <p14:tracePt t="31169" x="4333875" y="3552825"/>
          <p14:tracePt t="31172" x="4341813" y="3552825"/>
          <p14:tracePt t="31176" x="4351338" y="3552825"/>
          <p14:tracePt t="31184" x="4368800" y="3552825"/>
          <p14:tracePt t="31188" x="4384675" y="3552825"/>
          <p14:tracePt t="31193" x="4394200" y="3552825"/>
          <p14:tracePt t="31204" x="4402138" y="3552825"/>
          <p14:tracePt t="31214" x="4410075" y="3552825"/>
          <p14:tracePt t="31241" x="4419600" y="3552825"/>
          <p14:tracePt t="31244" x="4427538" y="3552825"/>
          <p14:tracePt t="31253" x="4445000" y="3552825"/>
          <p14:tracePt t="31256" x="4460875" y="3552825"/>
          <p14:tracePt t="31261" x="4470400" y="3552825"/>
          <p14:tracePt t="31264" x="4486275" y="3552825"/>
          <p14:tracePt t="31272" x="4503738" y="3552825"/>
          <p14:tracePt t="31276" x="4521200" y="3552825"/>
          <p14:tracePt t="31285" x="4546600" y="3552825"/>
          <p14:tracePt t="31292" x="4554538" y="3552825"/>
          <p14:tracePt t="31296" x="4572000" y="3552825"/>
          <p14:tracePt t="31304" x="4579938" y="3552825"/>
          <p14:tracePt t="31309" x="4589463" y="3552825"/>
          <p14:tracePt t="31317" x="4597400" y="3552825"/>
          <p14:tracePt t="31346" x="4605338" y="3552825"/>
          <p14:tracePt t="31369" x="4614863" y="3552825"/>
          <p14:tracePt t="31376" x="4630738" y="3552825"/>
          <p14:tracePt t="31385" x="4648200" y="3552825"/>
          <p14:tracePt t="31388" x="4665663" y="3552825"/>
          <p14:tracePt t="31393" x="4673600" y="3543300"/>
          <p14:tracePt t="31398" x="4691063" y="3543300"/>
          <p14:tracePt t="31404" x="4708525" y="3543300"/>
          <p14:tracePt t="31408" x="4716463" y="3543300"/>
          <p14:tracePt t="31421" x="4749800" y="3535363"/>
          <p14:tracePt t="31429" x="4759325" y="3535363"/>
          <p14:tracePt t="31432" x="4767263" y="3535363"/>
          <p14:tracePt t="31444" x="4775200" y="3535363"/>
          <p14:tracePt t="31455" x="4784725" y="3535363"/>
          <p14:tracePt t="31460" x="4792663" y="3535363"/>
          <p14:tracePt t="31481" x="4802188" y="3535363"/>
          <p14:tracePt t="31488" x="4810125" y="3535363"/>
          <p14:tracePt t="31493" x="4818063" y="3535363"/>
          <p14:tracePt t="31504" x="4827588" y="3535363"/>
          <p14:tracePt t="31518" x="4835525" y="3535363"/>
          <p14:tracePt t="31534" x="4843463" y="3535363"/>
          <p14:tracePt t="31541" x="4852988" y="3535363"/>
          <p14:tracePt t="31553" x="4868863" y="3535363"/>
          <p14:tracePt t="31556" x="4878388" y="3535363"/>
          <p14:tracePt t="31560" x="4886325" y="3535363"/>
          <p14:tracePt t="31570" x="4903788" y="3535363"/>
          <p14:tracePt t="31573" x="4911725" y="3535363"/>
          <p14:tracePt t="31576" x="4929188" y="3535363"/>
          <p14:tracePt t="31580" x="4937125" y="3535363"/>
          <p14:tracePt t="31585" x="4946650" y="3535363"/>
          <p14:tracePt t="31588" x="4954588" y="3535363"/>
          <p14:tracePt t="31593" x="4972050" y="3535363"/>
          <p14:tracePt t="31597" x="4987925" y="3535363"/>
          <p14:tracePt t="31604" x="4997450" y="3535363"/>
          <p14:tracePt t="31609" x="5013325" y="3535363"/>
          <p14:tracePt t="31617" x="5030788" y="3535363"/>
          <p14:tracePt t="31624" x="5038725" y="3535363"/>
          <p14:tracePt t="31630" x="5048250" y="3535363"/>
          <p14:tracePt t="31637" x="5064125" y="3535363"/>
          <p14:tracePt t="31640" x="5073650" y="3535363"/>
          <p14:tracePt t="31648" x="5091113" y="3527425"/>
          <p14:tracePt t="31653" x="5106988" y="3527425"/>
          <p14:tracePt t="31661" x="5116513" y="3527425"/>
          <p14:tracePt t="31664" x="5124450" y="3527425"/>
          <p14:tracePt t="31669" x="5132388" y="3527425"/>
          <p14:tracePt t="31672" x="5141913" y="3527425"/>
          <p14:tracePt t="31677" x="5149850" y="3527425"/>
          <p14:tracePt t="31688" x="5167313" y="3527425"/>
          <p14:tracePt t="31704" x="5175250" y="3527425"/>
          <p14:tracePt t="31709" x="5183188" y="3527425"/>
          <p14:tracePt t="31721" x="5200650" y="3527425"/>
          <p14:tracePt t="31724" x="5208588" y="3527425"/>
          <p14:tracePt t="31736" x="5235575" y="3527425"/>
          <p14:tracePt t="31740" x="5243513" y="3527425"/>
          <p14:tracePt t="31746" x="5260975" y="3527425"/>
          <p14:tracePt t="31754" x="5276850" y="3517900"/>
          <p14:tracePt t="31756" x="5286375" y="3517900"/>
          <p14:tracePt t="31761" x="5294313" y="3517900"/>
          <p14:tracePt t="31765" x="5311775" y="3517900"/>
          <p14:tracePt t="31770" x="5327650" y="3517900"/>
          <p14:tracePt t="31777" x="5345113" y="3517900"/>
          <p14:tracePt t="31785" x="5353050" y="3517900"/>
          <p14:tracePt t="31788" x="5370513" y="3517900"/>
          <p14:tracePt t="31798" x="5380038" y="3517900"/>
          <p14:tracePt t="31805" x="5395913" y="3517900"/>
          <p14:tracePt t="31814" x="5405438" y="3517900"/>
          <p14:tracePt t="31821" x="5421313" y="3517900"/>
          <p14:tracePt t="31824" x="5430838" y="3517900"/>
          <p14:tracePt t="31830" x="5438775" y="3517900"/>
          <p14:tracePt t="31837" x="5456238" y="3517900"/>
          <p14:tracePt t="31840" x="5464175" y="3517900"/>
          <p14:tracePt t="31853" x="5481638" y="3517900"/>
          <p14:tracePt t="31856" x="5497513" y="3517900"/>
          <p14:tracePt t="31861" x="5507038" y="3517900"/>
          <p14:tracePt t="31864" x="5514975" y="3517900"/>
          <p14:tracePt t="31869" x="5524500" y="3517900"/>
          <p14:tracePt t="31872" x="5532438" y="3517900"/>
          <p14:tracePt t="31881" x="5540375" y="3517900"/>
          <p14:tracePt t="31888" x="5549900" y="3527425"/>
          <p14:tracePt t="31909" x="5557838" y="3527425"/>
          <p14:tracePt t="31914" x="5565775" y="3527425"/>
          <p14:tracePt t="31921" x="5575300" y="3527425"/>
          <p14:tracePt t="31930" x="5583238" y="3527425"/>
          <p14:tracePt t="31937" x="5591175" y="3527425"/>
          <p14:tracePt t="31940" x="5608638" y="3527425"/>
          <p14:tracePt t="31946" x="5616575" y="3527425"/>
          <p14:tracePt t="31952" x="5634038" y="3527425"/>
          <p14:tracePt t="31956" x="5641975" y="3527425"/>
          <p14:tracePt t="31970" x="5659438" y="3527425"/>
          <p14:tracePt t="31972" x="5668963" y="3527425"/>
          <p14:tracePt t="31976" x="5676900" y="3527425"/>
          <p14:tracePt t="31984" x="5684838" y="3527425"/>
          <p14:tracePt t="31988" x="5702300" y="3527425"/>
          <p14:tracePt t="31992" x="5710238" y="3527425"/>
          <p14:tracePt t="32002" x="5719763" y="3527425"/>
          <p14:tracePt t="32005" x="5735638" y="3527425"/>
          <p14:tracePt t="32013" x="5753100" y="3527425"/>
          <p14:tracePt t="32020" x="5761038" y="3527425"/>
          <p14:tracePt t="32025" x="5778500" y="3527425"/>
          <p14:tracePt t="32036" x="5795963" y="3527425"/>
          <p14:tracePt t="32040" x="5803900" y="3527425"/>
          <p14:tracePt t="32053" x="5813425" y="3527425"/>
          <p14:tracePt t="32068" x="5821363" y="3527425"/>
          <p14:tracePt t="32080" x="5829300" y="3527425"/>
          <p14:tracePt t="32089" x="5838825" y="3527425"/>
          <p14:tracePt t="32097" x="5846763" y="3527425"/>
          <p14:tracePt t="32114" x="5854700" y="3527425"/>
          <p14:tracePt t="32120" x="5864225" y="3527425"/>
          <p14:tracePt t="32130" x="5872163" y="3527425"/>
          <p14:tracePt t="32134" x="5880100" y="3527425"/>
          <p14:tracePt t="32137" x="5889625" y="3527425"/>
          <p14:tracePt t="32158" x="5897563" y="3527425"/>
          <p14:tracePt t="32182" x="5905500" y="3527425"/>
          <p14:tracePt t="32209" x="5915025" y="3527425"/>
          <p14:tracePt t="32216" x="5922963" y="3527425"/>
          <p14:tracePt t="32220" x="5932488" y="3527425"/>
          <p14:tracePt t="32226" x="5940425" y="3527425"/>
          <p14:tracePt t="32230" x="5948363" y="3527425"/>
          <p14:tracePt t="32234" x="5957888" y="3527425"/>
          <p14:tracePt t="32240" x="5973763" y="3527425"/>
          <p14:tracePt t="32253" x="5983288" y="3527425"/>
          <p14:tracePt t="32256" x="5991225" y="3527425"/>
          <p14:tracePt t="32272" x="5999163" y="3527425"/>
          <p14:tracePt t="32286" x="6008688" y="3527425"/>
          <p14:tracePt t="32293" x="6016625" y="3527425"/>
          <p14:tracePt t="32314" x="6024563" y="3527425"/>
          <p14:tracePt t="32882" x="6024563" y="3517900"/>
          <p14:tracePt t="33174" x="6016625" y="3517900"/>
          <p14:tracePt t="33178" x="6008688" y="3527425"/>
          <p14:tracePt t="33181" x="5991225" y="3552825"/>
          <p14:tracePt t="33189" x="5957888" y="3629025"/>
          <p14:tracePt t="33194" x="5940425" y="3654425"/>
          <p14:tracePt t="33198" x="5922963" y="3687763"/>
          <p14:tracePt t="33203" x="5905500" y="3713163"/>
          <p14:tracePt t="33205" x="5897563" y="3738563"/>
          <p14:tracePt t="33210" x="5880100" y="3748088"/>
          <p14:tracePt t="33214" x="5880100" y="3763963"/>
          <p14:tracePt t="33221" x="5864225" y="3781425"/>
          <p14:tracePt t="33226" x="5854700" y="3798888"/>
          <p14:tracePt t="33233" x="5846763" y="3832225"/>
          <p14:tracePt t="33238" x="5829300" y="3841750"/>
          <p14:tracePt t="33241" x="5821363" y="3857625"/>
          <p14:tracePt t="33245" x="5803900" y="3867150"/>
          <p14:tracePt t="33252" x="5795963" y="3892550"/>
          <p14:tracePt t="33257" x="5778500" y="3900488"/>
          <p14:tracePt t="33265" x="5745163" y="3935413"/>
          <p14:tracePt t="33270" x="5727700" y="3943350"/>
          <p14:tracePt t="33273" x="5719763" y="3951288"/>
          <p14:tracePt t="33277" x="5694363" y="3960813"/>
          <p14:tracePt t="33284" x="5659438" y="3986213"/>
          <p14:tracePt t="33289" x="5634038" y="4002088"/>
          <p14:tracePt t="33293" x="5608638" y="4011613"/>
          <p14:tracePt t="33299" x="5575300" y="4019550"/>
          <p14:tracePt t="33305" x="5507038" y="4044950"/>
          <p14:tracePt t="33310" x="5472113" y="4052888"/>
          <p14:tracePt t="33315" x="5438775" y="4062413"/>
          <p14:tracePt t="33322" x="5362575" y="4070350"/>
          <p14:tracePt t="33326" x="5319713" y="4079875"/>
          <p14:tracePt t="33330" x="5276850" y="4079875"/>
          <p14:tracePt t="33337" x="5200650" y="4087813"/>
          <p14:tracePt t="33341" x="5167313" y="4087813"/>
          <p14:tracePt t="33353" x="5056188" y="4095750"/>
          <p14:tracePt t="33357" x="5038725" y="4095750"/>
          <p14:tracePt t="33362" x="5013325" y="4095750"/>
          <p14:tracePt t="33370" x="4979988" y="4095750"/>
          <p14:tracePt t="33373" x="4954588" y="4105275"/>
          <p14:tracePt t="33377" x="4929188" y="4105275"/>
          <p14:tracePt t="33381" x="4919663" y="4113213"/>
          <p14:tracePt t="33385" x="4894263" y="4113213"/>
          <p14:tracePt t="33389" x="4868863" y="4121150"/>
          <p14:tracePt t="33394" x="4860925" y="4121150"/>
          <p14:tracePt t="33397" x="4835525" y="4121150"/>
          <p14:tracePt t="33402" x="4810125" y="4121150"/>
          <p14:tracePt t="33405" x="4802188" y="4121150"/>
          <p14:tracePt t="33411" x="4775200" y="4121150"/>
          <p14:tracePt t="33427" x="4708525" y="4130675"/>
          <p14:tracePt t="33434" x="4683125" y="4130675"/>
          <p14:tracePt t="33441" x="4648200" y="4130675"/>
          <p14:tracePt t="33447" x="4630738" y="4130675"/>
          <p14:tracePt t="33450" x="4622800" y="4130675"/>
          <p14:tracePt t="33453" x="4605338" y="4130675"/>
          <p14:tracePt t="33458" x="4597400" y="4130675"/>
          <p14:tracePt t="33461" x="4579938" y="4130675"/>
          <p14:tracePt t="33466" x="4564063" y="4130675"/>
          <p14:tracePt t="33470" x="4554538" y="4130675"/>
          <p14:tracePt t="33473" x="4538663" y="4130675"/>
          <p14:tracePt t="33477" x="4529138" y="4130675"/>
          <p14:tracePt t="33482" x="4521200" y="4130675"/>
          <p14:tracePt t="33485" x="4513263" y="4130675"/>
          <p14:tracePt t="33489" x="4503738" y="4130675"/>
          <p14:tracePt t="33493" x="4486275" y="4130675"/>
          <p14:tracePt t="33498" x="4478338" y="4130675"/>
          <p14:tracePt t="33501" x="4470400" y="4130675"/>
          <p14:tracePt t="33505" x="4452938" y="4130675"/>
          <p14:tracePt t="33510" x="4435475" y="4130675"/>
          <p14:tracePt t="33515" x="4419600" y="4130675"/>
          <p14:tracePt t="33517" x="4402138" y="4130675"/>
          <p14:tracePt t="33521" x="4394200" y="4130675"/>
          <p14:tracePt t="33527" x="4376738" y="4130675"/>
          <p14:tracePt t="33533" x="4359275" y="4130675"/>
          <p14:tracePt t="33537" x="4351338" y="4130675"/>
          <p14:tracePt t="33549" x="4333875" y="4130675"/>
          <p14:tracePt t="33581" x="4325938" y="4130675"/>
          <p14:tracePt t="33661" x="4316413" y="4130675"/>
          <p14:tracePt t="33669" x="4308475" y="4121150"/>
          <p14:tracePt t="33674" x="4308475" y="4113213"/>
          <p14:tracePt t="33682" x="4300538" y="4113213"/>
          <p14:tracePt t="33686" x="4291013" y="4105275"/>
          <p14:tracePt t="33693" x="4283075" y="4095750"/>
          <p14:tracePt t="33778" x="4283075" y="4087813"/>
          <p14:tracePt t="33790" x="4283075" y="4079875"/>
          <p14:tracePt t="33801" x="4283075" y="4070350"/>
          <p14:tracePt t="33810" x="4283075" y="4062413"/>
          <p14:tracePt t="33814" x="4283075" y="4052888"/>
          <p14:tracePt t="34034" x="4283075" y="4044950"/>
          <p14:tracePt t="34041" x="4283075" y="4037013"/>
          <p14:tracePt t="34047" x="4283075" y="4027488"/>
          <p14:tracePt t="34057" x="4291013" y="4027488"/>
          <p14:tracePt t="34063" x="4291013" y="4019550"/>
          <p14:tracePt t="34074" x="4300538" y="4019550"/>
          <p14:tracePt t="34099" x="4300538" y="4011613"/>
          <p14:tracePt t="34110" x="4308475" y="4011613"/>
          <p14:tracePt t="34113" x="4308475" y="4002088"/>
          <p14:tracePt t="34119" x="4316413" y="4002088"/>
          <p14:tracePt t="34121" x="4316413" y="3994150"/>
          <p14:tracePt t="34126" x="4325938" y="3994150"/>
          <p14:tracePt t="34134" x="4333875" y="3986213"/>
          <p14:tracePt t="34142" x="4341813" y="3986213"/>
          <p14:tracePt t="34214" x="4341813" y="3976688"/>
          <p14:tracePt t="34227" x="4351338" y="3976688"/>
          <p14:tracePt t="34230" x="4359275" y="3976688"/>
          <p14:tracePt t="34237" x="4368800" y="3976688"/>
          <p14:tracePt t="34242" x="4384675" y="3976688"/>
          <p14:tracePt t="34250" x="4394200" y="3976688"/>
          <p14:tracePt t="34253" x="4402138" y="3976688"/>
          <p14:tracePt t="34257" x="4410075" y="3976688"/>
          <p14:tracePt t="34269" x="4419600" y="3976688"/>
          <p14:tracePt t="34277" x="4427538" y="3976688"/>
          <p14:tracePt t="34314" x="4435475" y="3976688"/>
          <p14:tracePt t="34321" x="4445000" y="3968750"/>
          <p14:tracePt t="34333" x="4452938" y="3968750"/>
          <p14:tracePt t="34347" x="4460875" y="3968750"/>
          <p14:tracePt t="34353" x="4470400" y="3968750"/>
          <p14:tracePt t="34363" x="4478338" y="3968750"/>
          <p14:tracePt t="34369" x="4495800" y="3968750"/>
          <p14:tracePt t="34374" x="4503738" y="3968750"/>
          <p14:tracePt t="34378" x="4521200" y="3968750"/>
          <p14:tracePt t="34385" x="4529138" y="3968750"/>
          <p14:tracePt t="34389" x="4546600" y="3960813"/>
          <p14:tracePt t="34397" x="4564063" y="3960813"/>
          <p14:tracePt t="34402" x="4579938" y="3951288"/>
          <p14:tracePt t="34405" x="4589463" y="3951288"/>
          <p14:tracePt t="34410" x="4605338" y="3943350"/>
          <p14:tracePt t="34414" x="4614863" y="3943350"/>
          <p14:tracePt t="34419" x="4630738" y="3943350"/>
          <p14:tracePt t="34421" x="4648200" y="3943350"/>
          <p14:tracePt t="34425" x="4657725" y="3943350"/>
          <p14:tracePt t="34433" x="4683125" y="3943350"/>
          <p14:tracePt t="34438" x="4691063" y="3943350"/>
          <p14:tracePt t="34441" x="4708525" y="3943350"/>
          <p14:tracePt t="34446" x="4716463" y="3943350"/>
          <p14:tracePt t="34453" x="4733925" y="3943350"/>
          <p14:tracePt t="34457" x="4749800" y="3943350"/>
          <p14:tracePt t="34461" x="4759325" y="3943350"/>
          <p14:tracePt t="34469" x="4767263" y="3943350"/>
          <p14:tracePt t="34477" x="4775200" y="3943350"/>
          <p14:tracePt t="34484" x="4784725" y="3943350"/>
          <p14:tracePt t="34511" x="4792663" y="3943350"/>
          <p14:tracePt t="34522" x="4802188" y="3943350"/>
          <p14:tracePt t="34531" x="4810125" y="3943350"/>
          <p14:tracePt t="34535" x="4818063" y="3943350"/>
          <p14:tracePt t="34542" x="4827588" y="3943350"/>
          <p14:tracePt t="34558" x="4835525" y="3943350"/>
          <p14:tracePt t="35119" x="4843463" y="3943350"/>
          <p14:tracePt t="35123" x="4843463" y="3935413"/>
          <p14:tracePt t="35126" x="4860925" y="3935413"/>
          <p14:tracePt t="35134" x="4886325" y="3935413"/>
          <p14:tracePt t="35139" x="4903788" y="3935413"/>
          <p14:tracePt t="35142" x="4911725" y="3935413"/>
          <p14:tracePt t="35146" x="4929188" y="3935413"/>
          <p14:tracePt t="35150" x="4946650" y="3925888"/>
          <p14:tracePt t="35156" x="4954588" y="3925888"/>
          <p14:tracePt t="35162" x="4987925" y="3925888"/>
          <p14:tracePt t="35166" x="4997450" y="3925888"/>
          <p14:tracePt t="35172" x="5013325" y="3925888"/>
          <p14:tracePt t="35179" x="5048250" y="3925888"/>
          <p14:tracePt t="35182" x="5064125" y="3925888"/>
          <p14:tracePt t="35186" x="5073650" y="3925888"/>
          <p14:tracePt t="35195" x="5091113" y="3925888"/>
          <p14:tracePt t="35198" x="5106988" y="3925888"/>
          <p14:tracePt t="35202" x="5116513" y="3925888"/>
          <p14:tracePt t="35210" x="5124450" y="3925888"/>
          <p14:tracePt t="35214" x="5132388" y="3925888"/>
          <p14:tracePt t="35219" x="5141913" y="3925888"/>
          <p14:tracePt t="35227" x="5149850" y="3925888"/>
          <p14:tracePt t="35230" x="5167313" y="3925888"/>
          <p14:tracePt t="35243" x="5175250" y="3925888"/>
          <p14:tracePt t="35246" x="5183188" y="3925888"/>
          <p14:tracePt t="35255" x="5192713" y="3925888"/>
          <p14:tracePt t="35260" x="5200650" y="3925888"/>
          <p14:tracePt t="35266" x="5208588" y="3925888"/>
          <p14:tracePt t="35286" x="5218113" y="3925888"/>
          <p14:tracePt t="35310" x="5226050" y="3925888"/>
          <p14:tracePt t="35322" x="5235575" y="3925888"/>
          <p14:tracePt t="35330" x="5243513" y="3925888"/>
          <p14:tracePt t="35334" x="5251450" y="3925888"/>
          <p14:tracePt t="35343" x="5260975" y="3925888"/>
          <p14:tracePt t="35346" x="5268913" y="3925888"/>
          <p14:tracePt t="35360" x="5276850" y="3925888"/>
          <p14:tracePt t="35373" x="5286375" y="3925888"/>
          <p14:tracePt t="35426" x="5294313" y="3925888"/>
          <p14:tracePt t="35434" x="5302250" y="3925888"/>
          <p14:tracePt t="35439" x="5311775" y="3925888"/>
          <p14:tracePt t="35443" x="5311775" y="3935413"/>
          <p14:tracePt t="35446" x="5319713" y="3935413"/>
          <p14:tracePt t="35450" x="5327650" y="3935413"/>
          <p14:tracePt t="35456" x="5327650" y="3943350"/>
          <p14:tracePt t="35460" x="5337175" y="3943350"/>
          <p14:tracePt t="35462" x="5353050" y="3943350"/>
          <p14:tracePt t="35472" x="5362575" y="3943350"/>
          <p14:tracePt t="35479" x="5370513" y="3951288"/>
          <p14:tracePt t="35482" x="5380038" y="3951288"/>
          <p14:tracePt t="35493" x="5380038" y="3960813"/>
          <p14:tracePt t="35498" x="5387975" y="3960813"/>
          <p14:tracePt t="35507" x="5395913" y="3960813"/>
          <p14:tracePt t="35519" x="5395913" y="3968750"/>
          <p14:tracePt t="35547" x="5405438" y="3968750"/>
          <p14:tracePt t="35559" x="5413375" y="3968750"/>
          <p14:tracePt t="35566" x="5421313" y="3968750"/>
          <p14:tracePt t="35577" x="5430838" y="3968750"/>
          <p14:tracePt t="35586" x="5438775" y="3968750"/>
          <p14:tracePt t="35598" x="5446713" y="3968750"/>
          <p14:tracePt t="35606" x="5456238" y="3976688"/>
          <p14:tracePt t="35614" x="5464175" y="3976688"/>
          <p14:tracePt t="35627" x="5464175" y="3986213"/>
          <p14:tracePt t="35630" x="5472113" y="3986213"/>
          <p14:tracePt t="35634" x="5481638" y="3986213"/>
          <p14:tracePt t="35646" x="5489575" y="3986213"/>
          <p14:tracePt t="35650" x="5497513" y="3986213"/>
          <p14:tracePt t="35659" x="5507038" y="3986213"/>
          <p14:tracePt t="35662" x="5514975" y="3986213"/>
          <p14:tracePt t="35666" x="5524500" y="3986213"/>
          <p14:tracePt t="35678" x="5532438" y="3986213"/>
          <p14:tracePt t="35689" x="5540375" y="3986213"/>
          <p14:tracePt t="35814" x="5549900" y="3986213"/>
          <p14:tracePt t="35843" x="5557838" y="3976688"/>
          <p14:tracePt t="35850" x="5557838" y="3968750"/>
          <p14:tracePt t="35857" x="5557838" y="3960813"/>
          <p14:tracePt t="35866" x="5557838" y="3951288"/>
          <p14:tracePt t="35879" x="5557838" y="3935413"/>
          <p14:tracePt t="35882" x="5549900" y="3925888"/>
          <p14:tracePt t="35895" x="5532438" y="3900488"/>
          <p14:tracePt t="35898" x="5524500" y="3900488"/>
          <p14:tracePt t="35903" x="5514975" y="3892550"/>
          <p14:tracePt t="35908" x="5497513" y="3892550"/>
          <p14:tracePt t="35911" x="5489575" y="3883025"/>
          <p14:tracePt t="35914" x="5464175" y="3883025"/>
          <p14:tracePt t="35918" x="5438775" y="3883025"/>
          <p14:tracePt t="35922" x="5421313" y="3883025"/>
          <p14:tracePt t="35925" x="5405438" y="3883025"/>
          <p14:tracePt t="35930" x="5380038" y="3883025"/>
          <p14:tracePt t="35934" x="5362575" y="3883025"/>
          <p14:tracePt t="35940" x="5337175" y="3883025"/>
          <p14:tracePt t="35946" x="5286375" y="3883025"/>
          <p14:tracePt t="35950" x="5260975" y="3883025"/>
          <p14:tracePt t="35956" x="5226050" y="3883025"/>
          <p14:tracePt t="35963" x="5167313" y="3883025"/>
          <p14:tracePt t="35978" x="5038725" y="3892550"/>
          <p14:tracePt t="35982" x="5005388" y="3900488"/>
          <p14:tracePt t="35986" x="4972050" y="3908425"/>
          <p14:tracePt t="35995" x="4903788" y="3917950"/>
          <p14:tracePt t="35998" x="4868863" y="3925888"/>
          <p14:tracePt t="36002" x="4843463" y="3925888"/>
          <p14:tracePt t="36009" x="4818063" y="3935413"/>
          <p14:tracePt t="36015" x="4749800" y="3943350"/>
          <p14:tracePt t="36018" x="4716463" y="3960813"/>
          <p14:tracePt t="36022" x="4691063" y="3968750"/>
          <p14:tracePt t="36028" x="4657725" y="3976688"/>
          <p14:tracePt t="36031" x="4622800" y="3994150"/>
          <p14:tracePt t="36034" x="4589463" y="4002088"/>
          <p14:tracePt t="36038" x="4554538" y="4011613"/>
          <p14:tracePt t="36044" x="4521200" y="4019550"/>
          <p14:tracePt t="36051" x="4452938" y="4037013"/>
          <p14:tracePt t="36055" x="4419600" y="4037013"/>
          <p14:tracePt t="36059" x="4402138" y="4037013"/>
          <p14:tracePt t="36067" x="4359275" y="4044950"/>
          <p14:tracePt t="36072" x="4351338" y="4052888"/>
          <p14:tracePt t="36074" x="4341813" y="4062413"/>
          <p14:tracePt t="36082" x="4325938" y="4070350"/>
          <p14:tracePt t="36087" x="4316413" y="4070350"/>
          <p14:tracePt t="36090" x="4308475" y="4070350"/>
          <p14:tracePt t="36094" x="4300538" y="4070350"/>
          <p14:tracePt t="36112" x="4291013" y="4070350"/>
          <p14:tracePt t="36118" x="4283075" y="4079875"/>
          <p14:tracePt t="36134" x="4275138" y="4079875"/>
          <p14:tracePt t="36144" x="4275138" y="4087813"/>
          <p14:tracePt t="36146" x="4265613" y="4087813"/>
          <p14:tracePt t="36156" x="4265613" y="4095750"/>
          <p14:tracePt t="36166" x="4257675" y="4095750"/>
          <p14:tracePt t="36172" x="4257675" y="4105275"/>
          <p14:tracePt t="36178" x="4257675" y="4113213"/>
          <p14:tracePt t="36182" x="4249738" y="4113213"/>
          <p14:tracePt t="36187" x="4249738" y="4121150"/>
          <p14:tracePt t="36191" x="4249738" y="4130675"/>
          <p14:tracePt t="36195" x="4240213" y="4138613"/>
          <p14:tracePt t="36203" x="4240213" y="4146550"/>
          <p14:tracePt t="36207" x="4240213" y="4164013"/>
          <p14:tracePt t="36214" x="4240213" y="4171950"/>
          <p14:tracePt t="36218" x="4240213" y="4181475"/>
          <p14:tracePt t="36222" x="4240213" y="4189413"/>
          <p14:tracePt t="36226" x="4232275" y="4206875"/>
          <p14:tracePt t="36231" x="4232275" y="4214813"/>
          <p14:tracePt t="36234" x="4224338" y="4224338"/>
          <p14:tracePt t="36239" x="4224338" y="4240213"/>
          <p14:tracePt t="36245" x="4224338" y="4265613"/>
          <p14:tracePt t="36256" x="4224338" y="4283075"/>
          <p14:tracePt t="36262" x="4224338" y="4291013"/>
          <p14:tracePt t="36266" x="4224338" y="4300538"/>
          <p14:tracePt t="36273" x="4224338" y="4316413"/>
          <p14:tracePt t="36279" x="4224338" y="4333875"/>
          <p14:tracePt t="36282" x="4224338" y="4341813"/>
          <p14:tracePt t="36287" x="4224338" y="4351338"/>
          <p14:tracePt t="36290" x="4224338" y="4359275"/>
          <p14:tracePt t="36295" x="4232275" y="4368800"/>
          <p14:tracePt t="36298" x="4232275" y="4376738"/>
          <p14:tracePt t="36303" x="4232275" y="4384675"/>
          <p14:tracePt t="36310" x="4240213" y="4394200"/>
          <p14:tracePt t="36315" x="4249738" y="4394200"/>
          <p14:tracePt t="36318" x="4257675" y="4410075"/>
          <p14:tracePt t="36330" x="4265613" y="4419600"/>
          <p14:tracePt t="36334" x="4275138" y="4427538"/>
          <p14:tracePt t="36339" x="4275138" y="4435475"/>
          <p14:tracePt t="36346" x="4283075" y="4445000"/>
          <p14:tracePt t="36350" x="4291013" y="4445000"/>
          <p14:tracePt t="36355" x="4300538" y="4452938"/>
          <p14:tracePt t="36364" x="4316413" y="4460875"/>
          <p14:tracePt t="36366" x="4325938" y="4470400"/>
          <p14:tracePt t="36372" x="4325938" y="4478338"/>
          <p14:tracePt t="36376" x="4333875" y="4478338"/>
          <p14:tracePt t="36382" x="4351338" y="4478338"/>
          <p14:tracePt t="36386" x="4359275" y="4478338"/>
          <p14:tracePt t="36395" x="4368800" y="4486275"/>
          <p14:tracePt t="36398" x="4376738" y="4495800"/>
          <p14:tracePt t="36403" x="4394200" y="4495800"/>
          <p14:tracePt t="36411" x="4402138" y="4503738"/>
          <p14:tracePt t="36415" x="4410075" y="4503738"/>
          <p14:tracePt t="36427" x="4419600" y="4503738"/>
          <p14:tracePt t="36430" x="4427538" y="4503738"/>
          <p14:tracePt t="36434" x="4435475" y="4503738"/>
          <p14:tracePt t="36443" x="4445000" y="4503738"/>
          <p14:tracePt t="36446" x="4452938" y="4503738"/>
          <p14:tracePt t="36450" x="4460875" y="4503738"/>
          <p14:tracePt t="36456" x="4478338" y="4503738"/>
          <p14:tracePt t="36463" x="4513263" y="4503738"/>
          <p14:tracePt t="36466" x="4538663" y="4503738"/>
          <p14:tracePt t="36473" x="4546600" y="4503738"/>
          <p14:tracePt t="36479" x="4597400" y="4486275"/>
          <p14:tracePt t="36482" x="4630738" y="4470400"/>
          <p14:tracePt t="36487" x="4657725" y="4460875"/>
          <p14:tracePt t="36494" x="4708525" y="4435475"/>
          <p14:tracePt t="36498" x="4741863" y="4419600"/>
          <p14:tracePt t="36503" x="4767263" y="4402138"/>
          <p14:tracePt t="36506" x="4792663" y="4384675"/>
          <p14:tracePt t="36510" x="4818063" y="4368800"/>
          <p14:tracePt t="36515" x="4835525" y="4359275"/>
          <p14:tracePt t="36518" x="4860925" y="4333875"/>
          <p14:tracePt t="36522" x="4878388" y="4316413"/>
          <p14:tracePt t="36528" x="4903788" y="4300538"/>
          <p14:tracePt t="36535" x="4919663" y="4275138"/>
          <p14:tracePt t="36538" x="4929188" y="4265613"/>
          <p14:tracePt t="36543" x="4937125" y="4249738"/>
          <p14:tracePt t="36550" x="4946650" y="4232275"/>
          <p14:tracePt t="36555" x="4954588" y="4214813"/>
          <p14:tracePt t="36562" x="4954588" y="4206875"/>
          <p14:tracePt t="36571" x="4954588" y="4197350"/>
          <p14:tracePt t="36575" x="4954588" y="4181475"/>
          <p14:tracePt t="36578" x="4954588" y="4171950"/>
          <p14:tracePt t="36587" x="4954588" y="4156075"/>
          <p14:tracePt t="36591" x="4954588" y="4146550"/>
          <p14:tracePt t="36599" x="4954588" y="4130675"/>
          <p14:tracePt t="36604" x="4954588" y="4121150"/>
          <p14:tracePt t="36607" x="4954588" y="4105275"/>
          <p14:tracePt t="36612" x="4954588" y="4087813"/>
          <p14:tracePt t="36615" x="4946650" y="4079875"/>
          <p14:tracePt t="36619" x="4937125" y="4062413"/>
          <p14:tracePt t="36627" x="4919663" y="4027488"/>
          <p14:tracePt t="36631" x="4911725" y="4019550"/>
          <p14:tracePt t="36635" x="4903788" y="4002088"/>
          <p14:tracePt t="36645" x="4878388" y="3986213"/>
          <p14:tracePt t="36647" x="4868863" y="3976688"/>
          <p14:tracePt t="36651" x="4860925" y="3960813"/>
          <p14:tracePt t="36656" x="4843463" y="3951288"/>
          <p14:tracePt t="36663" x="4818063" y="3943350"/>
          <p14:tracePt t="36667" x="4802188" y="3935413"/>
          <p14:tracePt t="36673" x="4784725" y="3935413"/>
          <p14:tracePt t="36680" x="4759325" y="3917950"/>
          <p14:tracePt t="36683" x="4741863" y="3908425"/>
          <p14:tracePt t="36689" x="4733925" y="3908425"/>
          <p14:tracePt t="36693" x="4716463" y="3900488"/>
          <p14:tracePt t="36699" x="4699000" y="3900488"/>
          <p14:tracePt t="36703" x="4691063" y="3900488"/>
          <p14:tracePt t="36709" x="4683125" y="3900488"/>
          <p14:tracePt t="36714" x="4673600" y="3900488"/>
          <p14:tracePt t="36719" x="4665663" y="3900488"/>
          <p14:tracePt t="36726" x="4657725" y="3900488"/>
          <p14:tracePt t="36736" x="4648200" y="3900488"/>
          <p14:tracePt t="36744" x="4630738" y="3900488"/>
          <p14:tracePt t="36752" x="4622800" y="3900488"/>
          <p14:tracePt t="36755" x="4614863" y="3900488"/>
          <p14:tracePt t="36763" x="4605338" y="3900488"/>
          <p14:tracePt t="36768" x="4597400" y="3900488"/>
          <p14:tracePt t="36772" x="4589463" y="3900488"/>
          <p14:tracePt t="36779" x="4579938" y="3900488"/>
          <p14:tracePt t="36783" x="4572000" y="3900488"/>
          <p14:tracePt t="36793" x="4564063" y="3900488"/>
          <p14:tracePt t="36795" x="4554538" y="3900488"/>
          <p14:tracePt t="36806" x="4546600" y="3900488"/>
          <p14:tracePt t="36812" x="4538663" y="3900488"/>
          <p14:tracePt t="36815" x="4529138" y="3900488"/>
          <p14:tracePt t="36823" x="4521200" y="3900488"/>
          <p14:tracePt t="36828" x="4513263" y="3900488"/>
          <p14:tracePt t="36831" x="4503738" y="3908425"/>
          <p14:tracePt t="36835" x="4495800" y="3908425"/>
          <p14:tracePt t="36843" x="4478338" y="3908425"/>
          <p14:tracePt t="36847" x="4460875" y="3917950"/>
          <p14:tracePt t="36851" x="4445000" y="3925888"/>
          <p14:tracePt t="36855" x="4445000" y="3935413"/>
          <p14:tracePt t="36860" x="4427538" y="3943350"/>
          <p14:tracePt t="36863" x="4419600" y="3943350"/>
          <p14:tracePt t="36867" x="4410075" y="3951288"/>
          <p14:tracePt t="36872" x="4394200" y="3960813"/>
          <p14:tracePt t="36875" x="4376738" y="3976688"/>
          <p14:tracePt t="36883" x="4359275" y="3986213"/>
          <p14:tracePt t="36888" x="4351338" y="4002088"/>
          <p14:tracePt t="36895" x="4333875" y="4011613"/>
          <p14:tracePt t="36899" x="4333875" y="4019550"/>
          <p14:tracePt t="36904" x="4325938" y="4027488"/>
          <p14:tracePt t="36908" x="4316413" y="4037013"/>
          <p14:tracePt t="36915" x="4316413" y="4044950"/>
          <p14:tracePt t="36926" x="4316413" y="4052888"/>
          <p14:tracePt t="36931" x="4316413" y="4070350"/>
          <p14:tracePt t="36935" x="4316413" y="4079875"/>
          <p14:tracePt t="36945" x="4308475" y="4087813"/>
          <p14:tracePt t="36947" x="4308475" y="4105275"/>
          <p14:tracePt t="36951" x="4308475" y="4113213"/>
          <p14:tracePt t="36956" x="4308475" y="4121150"/>
          <p14:tracePt t="36961" x="4308475" y="4130675"/>
          <p14:tracePt t="36963" x="4308475" y="4146550"/>
          <p14:tracePt t="36979" x="4308475" y="4197350"/>
          <p14:tracePt t="36983" x="4308475" y="4206875"/>
          <p14:tracePt t="36989" x="4308475" y="4224338"/>
          <p14:tracePt t="36996" x="4308475" y="4249738"/>
          <p14:tracePt t="36999" x="4308475" y="4275138"/>
          <p14:tracePt t="37006" x="4316413" y="4283075"/>
          <p14:tracePt t="37012" x="4325938" y="4316413"/>
          <p14:tracePt t="37015" x="4333875" y="4325938"/>
          <p14:tracePt t="37020" x="4333875" y="4341813"/>
          <p14:tracePt t="37023" x="4341813" y="4359275"/>
          <p14:tracePt t="37027" x="4359275" y="4368800"/>
          <p14:tracePt t="37031" x="4368800" y="4376738"/>
          <p14:tracePt t="37036" x="4368800" y="4384675"/>
          <p14:tracePt t="37040" x="4376738" y="4394200"/>
          <p14:tracePt t="37045" x="4384675" y="4394200"/>
          <p14:tracePt t="37051" x="4394200" y="4402138"/>
          <p14:tracePt t="37056" x="4394200" y="4410075"/>
          <p14:tracePt t="37063" x="4402138" y="4419600"/>
          <p14:tracePt t="37072" x="4410075" y="4427538"/>
          <p14:tracePt t="37079" x="4410075" y="4435475"/>
          <p14:tracePt t="37095" x="4419600" y="4435475"/>
          <p14:tracePt t="37171" x="4427538" y="4435475"/>
          <p14:tracePt t="37176" x="4427538" y="4427538"/>
          <p14:tracePt t="37179" x="4427538" y="4419600"/>
          <p14:tracePt t="37200" x="4427538" y="4410075"/>
          <p14:tracePt t="37208" x="4427538" y="4402138"/>
          <p14:tracePt t="37215" x="4419600" y="4402138"/>
          <p14:tracePt t="37219" x="4419600" y="4394200"/>
          <p14:tracePt t="37228" x="4402138" y="4376738"/>
          <p14:tracePt t="37235" x="4402138" y="4368800"/>
          <p14:tracePt t="37244" x="4359275" y="4359275"/>
          <p14:tracePt t="37247" x="4316413" y="4359275"/>
          <p14:tracePt t="37252" x="4275138" y="4351338"/>
          <p14:tracePt t="37255" x="4214813" y="4351338"/>
          <p14:tracePt t="37261" x="4156075" y="4341813"/>
          <p14:tracePt t="37263" x="4087813" y="4341813"/>
          <p14:tracePt t="37267" x="4011613" y="4333875"/>
          <p14:tracePt t="37272" x="3943350" y="4325938"/>
          <p14:tracePt t="37279" x="3790950" y="4300538"/>
          <p14:tracePt t="37283" x="3722688" y="4291013"/>
          <p14:tracePt t="37291" x="3603625" y="4283075"/>
          <p14:tracePt t="37295" x="3543300" y="4275138"/>
          <p14:tracePt t="37300" x="3484563" y="4257675"/>
          <p14:tracePt t="37304" x="3424238" y="4249738"/>
          <p14:tracePt t="37308" x="3365500" y="4240213"/>
          <p14:tracePt t="37315" x="3246438" y="4232275"/>
          <p14:tracePt t="37319" x="3186113" y="4224338"/>
          <p14:tracePt t="37327" x="3101975" y="4224338"/>
          <p14:tracePt t="37332" x="3076575" y="4224338"/>
          <p14:tracePt t="37335" x="3041650" y="4224338"/>
          <p14:tracePt t="37340" x="3033713" y="4224338"/>
          <p14:tracePt t="37347" x="3008313" y="4224338"/>
          <p14:tracePt t="37356" x="3000375" y="4224338"/>
          <p14:tracePt t="37373" x="2990850" y="4224338"/>
          <p14:tracePt t="37432" x="2974975" y="4224338"/>
          <p14:tracePt t="37436" x="2965450" y="4224338"/>
          <p14:tracePt t="37439" x="2957513" y="4224338"/>
          <p14:tracePt t="37447" x="2932113" y="4224338"/>
          <p14:tracePt t="37452" x="2914650" y="4224338"/>
          <p14:tracePt t="37456" x="2897188" y="4224338"/>
          <p14:tracePt t="37460" x="2881313" y="4232275"/>
          <p14:tracePt t="37463" x="2863850" y="4232275"/>
          <p14:tracePt t="37468" x="2838450" y="4240213"/>
          <p14:tracePt t="37473" x="2805113" y="4240213"/>
          <p14:tracePt t="37476" x="2787650" y="4240213"/>
          <p14:tracePt t="37478" x="2770188" y="4249738"/>
          <p14:tracePt t="37483" x="2752725" y="4249738"/>
          <p14:tracePt t="37489" x="2744788" y="4249738"/>
          <p14:tracePt t="37496" x="2719388" y="4249738"/>
          <p14:tracePt t="37499" x="2711450" y="4249738"/>
          <p14:tracePt t="37506" x="2701925" y="4249738"/>
          <p14:tracePt t="37599" x="2693988" y="4249738"/>
          <p14:tracePt t="37611" x="2686050" y="4249738"/>
          <p14:tracePt t="37616" x="2676525" y="4249738"/>
          <p14:tracePt t="37628" x="2651125" y="4232275"/>
          <p14:tracePt t="37635" x="2651125" y="4224338"/>
          <p14:tracePt t="37644" x="2633663" y="4214813"/>
          <p14:tracePt t="37647" x="2633663" y="4206875"/>
          <p14:tracePt t="37652" x="2617788" y="4197350"/>
          <p14:tracePt t="37656" x="2608263" y="4189413"/>
          <p14:tracePt t="37659" x="2600325" y="4171950"/>
          <p14:tracePt t="37664" x="2582863" y="4164013"/>
          <p14:tracePt t="37667" x="2566988" y="4146550"/>
          <p14:tracePt t="37672" x="2541588" y="4130675"/>
          <p14:tracePt t="37679" x="2506663" y="4095750"/>
          <p14:tracePt t="37683" x="2473325" y="4070350"/>
          <p14:tracePt t="37689" x="2430463" y="4052888"/>
          <p14:tracePt t="37699" x="2344738" y="4019550"/>
          <p14:tracePt t="37703" x="2319338" y="4011613"/>
          <p14:tracePt t="37711" x="2260600" y="3994150"/>
          <p14:tracePt t="37716" x="2252663" y="3994150"/>
          <p14:tracePt t="37719" x="2227263" y="3986213"/>
          <p14:tracePt t="37723" x="2200275" y="3986213"/>
          <p14:tracePt t="37731" x="2166938" y="3986213"/>
          <p14:tracePt t="37735" x="2149475" y="3976688"/>
          <p14:tracePt t="37747" x="2141538" y="3976688"/>
          <p14:tracePt t="37820" x="2133600" y="3976688"/>
          <p14:tracePt t="37827" x="2124075" y="3976688"/>
          <p14:tracePt t="37832" x="2116138" y="3976688"/>
          <p14:tracePt t="37836" x="2108200" y="3976688"/>
          <p14:tracePt t="37847" x="2098675" y="3986213"/>
          <p14:tracePt t="37851" x="2090738" y="3986213"/>
          <p14:tracePt t="37860" x="2082800" y="3986213"/>
          <p14:tracePt t="37863" x="2082800" y="3994150"/>
          <p14:tracePt t="37867" x="2073275" y="3994150"/>
          <p14:tracePt t="37873" x="2065338" y="3994150"/>
          <p14:tracePt t="37877" x="2065338" y="4002088"/>
          <p14:tracePt t="37880" x="2047875" y="4011613"/>
          <p14:tracePt t="37883" x="2039938" y="4019550"/>
          <p14:tracePt t="37891" x="2030413" y="4019550"/>
          <p14:tracePt t="37896" x="2014538" y="4044950"/>
          <p14:tracePt t="37899" x="2005013" y="4052888"/>
          <p14:tracePt t="37907" x="1997075" y="4062413"/>
          <p14:tracePt t="37912" x="1989138" y="4070350"/>
          <p14:tracePt t="37920" x="1979613" y="4070350"/>
          <p14:tracePt t="37925" x="1979613" y="4079875"/>
          <p14:tracePt t="37931" x="1963738" y="4095750"/>
          <p14:tracePt t="37939" x="1963738" y="4105275"/>
          <p14:tracePt t="37947" x="1954213" y="4113213"/>
          <p14:tracePt t="37951" x="1946275" y="4121150"/>
          <p14:tracePt t="37955" x="1946275" y="4130675"/>
          <p14:tracePt t="37963" x="1938338" y="4138613"/>
          <p14:tracePt t="37980" x="1911350" y="4181475"/>
          <p14:tracePt t="37983" x="1911350" y="4189413"/>
          <p14:tracePt t="37989" x="1911350" y="4197350"/>
          <p14:tracePt t="37996" x="1911350" y="4214813"/>
          <p14:tracePt t="37999" x="1903413" y="4224338"/>
          <p14:tracePt t="38003" x="1903413" y="4232275"/>
          <p14:tracePt t="38011" x="1895475" y="4240213"/>
          <p14:tracePt t="38015" x="1895475" y="4249738"/>
          <p14:tracePt t="38019" x="1895475" y="4257675"/>
          <p14:tracePt t="38028" x="1895475" y="4265613"/>
          <p14:tracePt t="38031" x="1885950" y="4275138"/>
          <p14:tracePt t="38035" x="1885950" y="4283075"/>
          <p14:tracePt t="38044" x="1885950" y="4291013"/>
          <p14:tracePt t="38047" x="1885950" y="4300538"/>
          <p14:tracePt t="38052" x="1885950" y="4308475"/>
          <p14:tracePt t="38055" x="1885950" y="4325938"/>
          <p14:tracePt t="38063" x="1885950" y="4333875"/>
          <p14:tracePt t="38067" x="1885950" y="4351338"/>
          <p14:tracePt t="38077" x="1885950" y="4368800"/>
          <p14:tracePt t="38079" x="1885950" y="4376738"/>
          <p14:tracePt t="38083" x="1885950" y="4384675"/>
          <p14:tracePt t="38089" x="1885950" y="4394200"/>
          <p14:tracePt t="38095" x="1885950" y="4410075"/>
          <p14:tracePt t="38099" x="1885950" y="4419600"/>
          <p14:tracePt t="38111" x="1885950" y="4435475"/>
          <p14:tracePt t="38115" x="1885950" y="4445000"/>
          <p14:tracePt t="38127" x="1885950" y="4460875"/>
          <p14:tracePt t="38172" x="1895475" y="4470400"/>
          <p14:tracePt t="38179" x="1903413" y="4478338"/>
          <p14:tracePt t="38183" x="1903413" y="4486275"/>
          <p14:tracePt t="38188" x="1911350" y="4486275"/>
          <p14:tracePt t="38192" x="1920875" y="4486275"/>
          <p14:tracePt t="38197" x="1928813" y="4495800"/>
          <p14:tracePt t="38201" x="1954213" y="4495800"/>
          <p14:tracePt t="38204" x="1963738" y="4503738"/>
          <p14:tracePt t="38208" x="1989138" y="4503738"/>
          <p14:tracePt t="38214" x="2030413" y="4513263"/>
          <p14:tracePt t="38219" x="2055813" y="4513263"/>
          <p14:tracePt t="38227" x="2116138" y="4521200"/>
          <p14:tracePt t="38231" x="2141538" y="4521200"/>
          <p14:tracePt t="38235" x="2166938" y="4529138"/>
          <p14:tracePt t="38244" x="2217738" y="4529138"/>
          <p14:tracePt t="38247" x="2243138" y="4529138"/>
          <p14:tracePt t="38252" x="2278063" y="4529138"/>
          <p14:tracePt t="38256" x="2311400" y="4529138"/>
          <p14:tracePt t="38264" x="2354263" y="4529138"/>
          <p14:tracePt t="38267" x="2387600" y="4521200"/>
          <p14:tracePt t="38273" x="2413000" y="4503738"/>
          <p14:tracePt t="38280" x="2455863" y="4486275"/>
          <p14:tracePt t="38283" x="2473325" y="4470400"/>
          <p14:tracePt t="38290" x="2498725" y="4460875"/>
          <p14:tracePt t="38295" x="2532063" y="4445000"/>
          <p14:tracePt t="38299" x="2549525" y="4435475"/>
          <p14:tracePt t="38304" x="2566988" y="4427538"/>
          <p14:tracePt t="38308" x="2566988" y="4419600"/>
          <p14:tracePt t="38315" x="2582863" y="4402138"/>
          <p14:tracePt t="38319" x="2592388" y="4394200"/>
          <p14:tracePt t="38327" x="2592388" y="4376738"/>
          <p14:tracePt t="38331" x="2592388" y="4359275"/>
          <p14:tracePt t="38335" x="2600325" y="4359275"/>
          <p14:tracePt t="38341" x="2600325" y="4351338"/>
          <p14:tracePt t="38347" x="2600325" y="4325938"/>
          <p14:tracePt t="38351" x="2600325" y="4316413"/>
          <p14:tracePt t="38355" x="2600325" y="4308475"/>
          <p14:tracePt t="38361" x="2600325" y="4291013"/>
          <p14:tracePt t="38363" x="2600325" y="4283075"/>
          <p14:tracePt t="38367" x="2600325" y="4275138"/>
          <p14:tracePt t="38372" x="2600325" y="4265613"/>
          <p14:tracePt t="38376" x="2600325" y="4257675"/>
          <p14:tracePt t="38378" x="2600325" y="4249738"/>
          <p14:tracePt t="38384" x="2600325" y="4232275"/>
          <p14:tracePt t="38396" x="2600325" y="4214813"/>
          <p14:tracePt t="38399" x="2600325" y="4206875"/>
          <p14:tracePt t="38406" x="2600325" y="4197350"/>
          <p14:tracePt t="38411" x="2600325" y="4189413"/>
          <p14:tracePt t="38415" x="2600325" y="4181475"/>
          <p14:tracePt t="38420" x="2600325" y="4171950"/>
          <p14:tracePt t="38423" x="2592388" y="4164013"/>
          <p14:tracePt t="38428" x="2582863" y="4146550"/>
          <p14:tracePt t="38431" x="2582863" y="4138613"/>
          <p14:tracePt t="38435" x="2574925" y="4130675"/>
          <p14:tracePt t="38440" x="2566988" y="4113213"/>
          <p14:tracePt t="38444" x="2566988" y="4105275"/>
          <p14:tracePt t="38447" x="2557463" y="4095750"/>
          <p14:tracePt t="38451" x="2549525" y="4087813"/>
          <p14:tracePt t="38455" x="2541588" y="4070350"/>
          <p14:tracePt t="38464" x="2541588" y="4062413"/>
          <p14:tracePt t="38467" x="2532063" y="4052888"/>
          <p14:tracePt t="38472" x="2524125" y="4052888"/>
          <p14:tracePt t="38479" x="2516188" y="4044950"/>
          <p14:tracePt t="38488" x="2516188" y="4037013"/>
          <p14:tracePt t="38508" x="2506663" y="4027488"/>
          <p14:tracePt t="38515" x="2498725" y="4027488"/>
          <p14:tracePt t="38527" x="2489200" y="4027488"/>
          <p14:tracePt t="38529" x="2473325" y="4027488"/>
          <p14:tracePt t="38535" x="2447925" y="4019550"/>
          <p14:tracePt t="38540" x="2438400" y="4019550"/>
          <p14:tracePt t="38544" x="2422525" y="4019550"/>
          <p14:tracePt t="38547" x="2397125" y="4019550"/>
          <p14:tracePt t="38551" x="2387600" y="4019550"/>
          <p14:tracePt t="38555" x="2362200" y="4019550"/>
          <p14:tracePt t="38563" x="2328863" y="4019550"/>
          <p14:tracePt t="38567" x="2303463" y="4019550"/>
          <p14:tracePt t="38573" x="2293938" y="4019550"/>
          <p14:tracePt t="38579" x="2260600" y="4019550"/>
          <p14:tracePt t="38583" x="2252663" y="4019550"/>
          <p14:tracePt t="38589" x="2243138" y="4019550"/>
          <p14:tracePt t="38594" x="2235200" y="4019550"/>
          <p14:tracePt t="38600" x="2227263" y="4019550"/>
          <p14:tracePt t="38612" x="2209800" y="4019550"/>
          <p14:tracePt t="38636" x="2200275" y="4019550"/>
          <p14:tracePt t="38645" x="2174875" y="4027488"/>
          <p14:tracePt t="38647" x="2159000" y="4044950"/>
          <p14:tracePt t="38652" x="2141538" y="4062413"/>
          <p14:tracePt t="38656" x="2133600" y="4079875"/>
          <p14:tracePt t="38661" x="2124075" y="4087813"/>
          <p14:tracePt t="38665" x="2116138" y="4087813"/>
          <p14:tracePt t="38669" x="2108200" y="4095750"/>
          <p14:tracePt t="38672" x="2108200" y="4105275"/>
          <p14:tracePt t="38681" x="2098675" y="4121150"/>
          <p14:tracePt t="38684" x="2098675" y="4130675"/>
          <p14:tracePt t="38700" x="2098675" y="4138613"/>
          <p14:tracePt t="38729" x="2098675" y="4146550"/>
          <p14:tracePt t="38761" x="2098675" y="4156075"/>
          <p14:tracePt t="38769" x="2098675" y="4164013"/>
          <p14:tracePt t="38772" x="2098675" y="4171950"/>
          <p14:tracePt t="38780" x="2098675" y="4181475"/>
          <p14:tracePt t="38784" x="2108200" y="4189413"/>
          <p14:tracePt t="38789" x="2116138" y="4197350"/>
          <p14:tracePt t="38796" x="2133600" y="4206875"/>
          <p14:tracePt t="38800" x="2149475" y="4214813"/>
          <p14:tracePt t="38805" x="2149475" y="4224338"/>
          <p14:tracePt t="38813" x="2184400" y="4232275"/>
          <p14:tracePt t="38816" x="2192338" y="4240213"/>
          <p14:tracePt t="38822" x="2200275" y="4249738"/>
          <p14:tracePt t="38833" x="2235200" y="4275138"/>
          <p14:tracePt t="38836" x="2252663" y="4291013"/>
          <p14:tracePt t="38844" x="2278063" y="4308475"/>
          <p14:tracePt t="38849" x="2293938" y="4325938"/>
          <p14:tracePt t="38852" x="2319338" y="4341813"/>
          <p14:tracePt t="38856" x="2336800" y="4359275"/>
          <p14:tracePt t="38864" x="2379663" y="4402138"/>
          <p14:tracePt t="38868" x="2405063" y="4410075"/>
          <p14:tracePt t="38872" x="2430463" y="4427538"/>
          <p14:tracePt t="38877" x="2463800" y="4445000"/>
          <p14:tracePt t="38884" x="2524125" y="4478338"/>
          <p14:tracePt t="38889" x="2549525" y="4495800"/>
          <p14:tracePt t="38894" x="2566988" y="4513263"/>
          <p14:tracePt t="38900" x="2617788" y="4546600"/>
          <p14:tracePt t="38905" x="2633663" y="4554538"/>
          <p14:tracePt t="38913" x="2651125" y="4564063"/>
          <p14:tracePt t="38916" x="2660650" y="4572000"/>
          <p14:tracePt t="38920" x="2668588" y="4572000"/>
          <p14:tracePt t="38929" x="2693988" y="4597400"/>
          <p14:tracePt t="38932" x="2711450" y="4614863"/>
          <p14:tracePt t="38937" x="2711450" y="4622800"/>
          <p14:tracePt t="38941" x="2727325" y="4622800"/>
          <p14:tracePt t="38949" x="2744788" y="4648200"/>
          <p14:tracePt t="38952" x="2762250" y="4657725"/>
          <p14:tracePt t="38960" x="2778125" y="4683125"/>
          <p14:tracePt t="38965" x="2795588" y="4691063"/>
          <p14:tracePt t="38972" x="2830513" y="4716463"/>
          <p14:tracePt t="38976" x="2830513" y="4724400"/>
          <p14:tracePt t="38981" x="2846388" y="4733925"/>
          <p14:tracePt t="38984" x="2863850" y="4749800"/>
          <p14:tracePt t="38989" x="2863850" y="4759325"/>
          <p14:tracePt t="38996" x="2889250" y="4775200"/>
          <p14:tracePt t="39000" x="2897188" y="4784725"/>
          <p14:tracePt t="39005" x="2914650" y="4792663"/>
          <p14:tracePt t="39012" x="2957513" y="4818063"/>
          <p14:tracePt t="39016" x="2965450" y="4835525"/>
          <p14:tracePt t="39022" x="2974975" y="4835525"/>
          <p14:tracePt t="39028" x="3016250" y="4843463"/>
          <p14:tracePt t="39033" x="3033713" y="4852988"/>
          <p14:tracePt t="39036" x="3059113" y="4860925"/>
          <p14:tracePt t="39040" x="3084513" y="4868863"/>
          <p14:tracePt t="39049" x="3135313" y="4886325"/>
          <p14:tracePt t="39052" x="3170238" y="4894263"/>
          <p14:tracePt t="39060" x="3228975" y="4919663"/>
          <p14:tracePt t="39064" x="3271838" y="4929188"/>
          <p14:tracePt t="39068" x="3305175" y="4937125"/>
          <p14:tracePt t="39072" x="3355975" y="4946650"/>
          <p14:tracePt t="39076" x="3398838" y="4962525"/>
          <p14:tracePt t="39080" x="3449638" y="4962525"/>
          <p14:tracePt t="39084" x="3475038" y="4972050"/>
          <p14:tracePt t="39090" x="3527425" y="4987925"/>
          <p14:tracePt t="39097" x="3594100" y="4997450"/>
          <p14:tracePt t="39100" x="3619500" y="5005388"/>
          <p14:tracePt t="39106" x="3654425" y="5005388"/>
          <p14:tracePt t="39115" x="3713163" y="5013325"/>
          <p14:tracePt t="39121" x="3730625" y="5013325"/>
          <p14:tracePt t="39129" x="3748088" y="5022850"/>
          <p14:tracePt t="39137" x="3756025" y="5022850"/>
          <p14:tracePt t="39144" x="3763963" y="5030788"/>
          <p14:tracePt t="39244" x="3763963" y="5022850"/>
          <p14:tracePt t="39256" x="3763963" y="5013325"/>
          <p14:tracePt t="39261" x="3763963" y="5005388"/>
          <p14:tracePt t="39264" x="3756025" y="4997450"/>
          <p14:tracePt t="39273" x="3756025" y="4987925"/>
          <p14:tracePt t="39277" x="3748088" y="4987925"/>
          <p14:tracePt t="39280" x="3748088" y="4979988"/>
          <p14:tracePt t="39293" x="3748088" y="4972050"/>
          <p14:tracePt t="39296" x="3738563" y="4962525"/>
          <p14:tracePt t="39312" x="3730625" y="4954588"/>
          <p14:tracePt t="39332" x="3722688" y="4954588"/>
          <p14:tracePt t="39337" x="3713163" y="4954588"/>
          <p14:tracePt t="39344" x="3705225" y="4954588"/>
          <p14:tracePt t="39352" x="3697288" y="4954588"/>
          <p14:tracePt t="39361" x="3679825" y="4954588"/>
          <p14:tracePt t="39364" x="3671888" y="4954588"/>
          <p14:tracePt t="39369" x="3662363" y="4954588"/>
          <p14:tracePt t="39376" x="3646488" y="4954588"/>
          <p14:tracePt t="39380" x="3636963" y="4954588"/>
          <p14:tracePt t="39385" x="3629025" y="4954588"/>
          <p14:tracePt t="39389" x="3619500" y="4954588"/>
          <p14:tracePt t="39392" x="3603625" y="4954588"/>
          <p14:tracePt t="39397" x="3586163" y="4954588"/>
          <p14:tracePt t="39400" x="3578225" y="4954588"/>
          <p14:tracePt t="39405" x="3552825" y="4954588"/>
          <p14:tracePt t="39410" x="3527425" y="4954588"/>
          <p14:tracePt t="39412" x="3502025" y="4962525"/>
          <p14:tracePt t="39417" x="3475038" y="4962525"/>
          <p14:tracePt t="39428" x="3365500" y="4972050"/>
          <p14:tracePt t="39433" x="3330575" y="4972050"/>
          <p14:tracePt t="39438" x="3289300" y="4987925"/>
          <p14:tracePt t="39442" x="3246438" y="4987925"/>
          <p14:tracePt t="39446" x="3203575" y="4987925"/>
          <p14:tracePt t="39453" x="3135313" y="4997450"/>
          <p14:tracePt t="39458" x="3101975" y="4997450"/>
          <p14:tracePt t="39461" x="3067050" y="5005388"/>
          <p14:tracePt t="39464" x="3051175" y="5005388"/>
          <p14:tracePt t="39473" x="3000375" y="5005388"/>
          <p14:tracePt t="39476" x="2982913" y="5005388"/>
          <p14:tracePt t="39481" x="2949575" y="5005388"/>
          <p14:tracePt t="39489" x="2914650" y="5005388"/>
          <p14:tracePt t="39492" x="2897188" y="5005388"/>
          <p14:tracePt t="39501" x="2881313" y="5005388"/>
          <p14:tracePt t="39505" x="2863850" y="5005388"/>
          <p14:tracePt t="39509" x="2855913" y="5005388"/>
          <p14:tracePt t="39516" x="2830513" y="5005388"/>
          <p14:tracePt t="39522" x="2820988" y="5013325"/>
          <p14:tracePt t="39528" x="2795588" y="5013325"/>
          <p14:tracePt t="39537" x="2778125" y="5013325"/>
          <p14:tracePt t="39544" x="2762250" y="5013325"/>
          <p14:tracePt t="39548" x="2752725" y="5013325"/>
          <p14:tracePt t="39560" x="2744788" y="5013325"/>
          <p14:tracePt t="39764" x="2762250" y="5013325"/>
          <p14:tracePt t="39769" x="2787650" y="5013325"/>
          <p14:tracePt t="39772" x="2830513" y="5013325"/>
          <p14:tracePt t="39779" x="2889250" y="5013325"/>
          <p14:tracePt t="39784" x="2932113" y="5013325"/>
          <p14:tracePt t="39793" x="3016250" y="5013325"/>
          <p14:tracePt t="39796" x="3076575" y="5013325"/>
          <p14:tracePt t="39801" x="3119438" y="5013325"/>
          <p14:tracePt t="39806" x="3178175" y="5013325"/>
          <p14:tracePt t="39809" x="3221038" y="5013325"/>
          <p14:tracePt t="39812" x="3263900" y="5013325"/>
          <p14:tracePt t="39818" x="3305175" y="5013325"/>
          <p14:tracePt t="39825" x="3382963" y="5013325"/>
          <p14:tracePt t="39828" x="3424238" y="5013325"/>
          <p14:tracePt t="39835" x="3459163" y="5013325"/>
          <p14:tracePt t="39841" x="3527425" y="5013325"/>
          <p14:tracePt t="39844" x="3552825" y="5013325"/>
          <p14:tracePt t="39848" x="3594100" y="5013325"/>
          <p14:tracePt t="39857" x="3662363" y="5013325"/>
          <p14:tracePt t="39860" x="3697288" y="5013325"/>
          <p14:tracePt t="39865" x="3722688" y="5013325"/>
          <p14:tracePt t="39868" x="3756025" y="5013325"/>
          <p14:tracePt t="39873" x="3790950" y="5013325"/>
          <p14:tracePt t="39876" x="3806825" y="5013325"/>
          <p14:tracePt t="39880" x="3841750" y="5013325"/>
          <p14:tracePt t="39885" x="3867150" y="5013325"/>
          <p14:tracePt t="39889" x="3875088" y="5013325"/>
          <p14:tracePt t="39892" x="3892550" y="5013325"/>
          <p14:tracePt t="39896" x="3900488" y="5013325"/>
          <p14:tracePt t="39933" x="3908425" y="5013325"/>
          <p14:tracePt t="39949" x="3917950" y="5013325"/>
          <p14:tracePt t="39957" x="3925888" y="5013325"/>
          <p14:tracePt t="39961" x="3935413" y="5013325"/>
          <p14:tracePt t="39965" x="3951288" y="5013325"/>
          <p14:tracePt t="39977" x="4002088" y="5013325"/>
          <p14:tracePt t="39980" x="4011613" y="5013325"/>
          <p14:tracePt t="39985" x="4027488" y="5013325"/>
          <p14:tracePt t="39989" x="4037013" y="5013325"/>
          <p14:tracePt t="39992" x="4044950" y="5013325"/>
          <p14:tracePt t="39997" x="4052888" y="5013325"/>
          <p14:tracePt t="40001" x="4062413" y="5013325"/>
          <p14:tracePt t="40008" x="4070350" y="5013325"/>
          <p14:tracePt t="40012" x="4079875" y="5013325"/>
          <p14:tracePt t="40065" x="4087813" y="5013325"/>
          <p14:tracePt t="40069" x="4095750" y="5013325"/>
          <p14:tracePt t="40072" x="4095750" y="5022850"/>
          <p14:tracePt t="40081" x="4113213" y="5022850"/>
          <p14:tracePt t="40085" x="4121150" y="5022850"/>
          <p14:tracePt t="40089" x="4138613" y="5022850"/>
          <p14:tracePt t="40093" x="4146550" y="5022850"/>
          <p14:tracePt t="40096" x="4156075" y="5022850"/>
          <p14:tracePt t="40101" x="4164013" y="5030788"/>
          <p14:tracePt t="40106" x="4171950" y="5030788"/>
          <p14:tracePt t="40108" x="4181475" y="5030788"/>
          <p14:tracePt t="40112" x="4189413" y="5030788"/>
          <p14:tracePt t="40118" x="4197350" y="5030788"/>
          <p14:tracePt t="40124" x="4214813" y="5030788"/>
          <p14:tracePt t="40128" x="4214813" y="5038725"/>
          <p14:tracePt t="40133" x="4224338" y="5038725"/>
          <p14:tracePt t="40140" x="4224338" y="5048250"/>
          <p14:tracePt t="40160" x="4232275" y="5048250"/>
          <p14:tracePt t="40168" x="4240213" y="5048250"/>
          <p14:tracePt t="40180" x="4249738" y="5048250"/>
          <p14:tracePt t="40185" x="4257675" y="5056188"/>
          <p14:tracePt t="40192" x="4265613" y="5056188"/>
          <p14:tracePt t="40206" x="4275138" y="5056188"/>
          <p14:tracePt t="40218" x="4283075" y="5056188"/>
          <p14:tracePt t="40228" x="4283075" y="5064125"/>
          <p14:tracePt t="40296" x="4291013" y="5064125"/>
          <p14:tracePt t="40588" x="4291013" y="5073650"/>
          <p14:tracePt t="40600" x="4291013" y="5081588"/>
          <p14:tracePt t="40605" x="4291013" y="5091113"/>
          <p14:tracePt t="40608" x="4283075" y="5091113"/>
          <p14:tracePt t="40613" x="4283075" y="5099050"/>
          <p14:tracePt t="40630" x="4283075" y="5106988"/>
          <p14:tracePt t="40636" x="4283075" y="5116513"/>
          <p14:tracePt t="40814" x="4275138" y="5116513"/>
          <p14:tracePt t="40834" x="4265613" y="5106988"/>
          <p14:tracePt t="40839" x="4257675" y="5106988"/>
          <p14:tracePt t="40849" x="4257675" y="5099050"/>
          <p14:tracePt t="40853" x="4249738" y="5091113"/>
          <p14:tracePt t="40868" x="4249738" y="5081588"/>
          <p14:tracePt t="40874" x="4240213" y="5081588"/>
          <p14:tracePt t="40889" x="4232275" y="5073650"/>
          <p14:tracePt t="40901" x="4232275" y="5064125"/>
          <p14:tracePt t="41082" x="4232275" y="5073650"/>
          <p14:tracePt t="41098" x="4232275" y="5081588"/>
          <p14:tracePt t="41106" x="4232275" y="5091113"/>
          <p14:tracePt t="41114" x="4240213" y="5099050"/>
          <p14:tracePt t="41129" x="4249738" y="5106988"/>
          <p14:tracePt t="41145" x="4249738" y="5116513"/>
          <p14:tracePt t="41302" x="4249738" y="5124450"/>
          <p14:tracePt t="41308" x="4257675" y="5141913"/>
          <p14:tracePt t="41318" x="4265613" y="5141913"/>
          <p14:tracePt t="41326" x="4265613" y="5149850"/>
          <p14:tracePt t="41330" x="4265613" y="5157788"/>
          <p14:tracePt t="41333" x="4275138" y="5157788"/>
          <p14:tracePt t="41343" x="4283075" y="5167313"/>
          <p14:tracePt t="41350" x="4283075" y="5175250"/>
          <p14:tracePt t="41362" x="4291013" y="5183188"/>
          <p14:tracePt t="41365" x="4300538" y="5183188"/>
          <p14:tracePt t="41369" x="4308475" y="5192713"/>
          <p14:tracePt t="41378" x="4308475" y="5200650"/>
          <p14:tracePt t="41385" x="4316413" y="5200650"/>
          <p14:tracePt t="41397" x="4325938" y="5208588"/>
          <p14:tracePt t="41415" x="4333875" y="5218113"/>
          <p14:tracePt t="41428" x="4341813" y="5218113"/>
          <p14:tracePt t="41439" x="4341813" y="5226050"/>
          <p14:tracePt t="41441" x="4351338" y="5235575"/>
          <p14:tracePt t="41446" x="4351338" y="5243513"/>
          <p14:tracePt t="41489" x="4359275" y="5243513"/>
          <p14:tracePt t="41494" x="4359275" y="5235575"/>
          <p14:tracePt t="41830" x="4359275" y="5243513"/>
          <p14:tracePt t="41837" x="4359275" y="5251450"/>
          <p14:tracePt t="41845" x="4359275" y="5260975"/>
          <p14:tracePt t="41850" x="4359275" y="5268913"/>
          <p14:tracePt t="41858" x="4359275" y="5286375"/>
          <p14:tracePt t="41867" x="4359275" y="5294313"/>
          <p14:tracePt t="41871" x="4351338" y="5302250"/>
          <p14:tracePt t="41877" x="4351338" y="5311775"/>
          <p14:tracePt t="41914" x="4341813" y="5319713"/>
          <p14:tracePt t="41919" x="4341813" y="5327650"/>
          <p14:tracePt t="42005" x="4333875" y="5327650"/>
          <p14:tracePt t="42018" x="4333875" y="5337175"/>
          <p14:tracePt t="42190" x="4325938" y="5327650"/>
          <p14:tracePt t="42198" x="4316413" y="5319713"/>
          <p14:tracePt t="42209" x="4308475" y="5311775"/>
          <p14:tracePt t="42215" x="4308475" y="5302250"/>
          <p14:tracePt t="42221" x="4308475" y="5294313"/>
          <p14:tracePt t="42226" x="4308475" y="5286375"/>
          <p14:tracePt t="42234" x="4300538" y="5268913"/>
          <p14:tracePt t="42244" x="4291013" y="5268913"/>
          <p14:tracePt t="42249" x="4291013" y="5260975"/>
          <p14:tracePt t="42253" x="4291013" y="5251450"/>
          <p14:tracePt t="42269" x="4291013" y="5243513"/>
          <p14:tracePt t="42274" x="4291013" y="5235575"/>
          <p14:tracePt t="42279" x="4283075" y="5235575"/>
          <p14:tracePt t="42290" x="4283075" y="5226050"/>
          <p14:tracePt t="42294" x="4275138" y="5226050"/>
          <p14:tracePt t="42299" x="4275138" y="5218113"/>
          <p14:tracePt t="42314" x="4275138" y="5208588"/>
          <p14:tracePt t="42518" x="4275138" y="5200650"/>
          <p14:tracePt t="42530" x="4275138" y="5192713"/>
          <p14:tracePt t="42538" x="4275138" y="5183188"/>
          <p14:tracePt t="42543" x="4283075" y="5183188"/>
          <p14:tracePt t="42549" x="4283075" y="5175250"/>
          <p14:tracePt t="42554" x="4283075" y="5167313"/>
          <p14:tracePt t="42558" x="4291013" y="5167313"/>
          <p14:tracePt t="42565" x="4300538" y="5167313"/>
          <p14:tracePt t="42570" x="4300538" y="5157788"/>
          <p14:tracePt t="42581" x="4308475" y="5157788"/>
          <p14:tracePt t="42594" x="4316413" y="5157788"/>
          <p14:tracePt t="42613" x="4325938" y="5157788"/>
          <p14:tracePt t="42629" x="4325938" y="5149850"/>
          <p14:tracePt t="42634" x="4333875" y="5149850"/>
          <p14:tracePt t="42642" x="4341813" y="5149850"/>
          <p14:tracePt t="42649" x="4351338" y="5149850"/>
          <p14:tracePt t="42655" x="4359275" y="5149850"/>
          <p14:tracePt t="42662" x="4368800" y="5141913"/>
          <p14:tracePt t="42665" x="4376738" y="5141913"/>
          <p14:tracePt t="42670" x="4384675" y="5141913"/>
          <p14:tracePt t="42678" x="4402138" y="5132388"/>
          <p14:tracePt t="42681" x="4410075" y="5124450"/>
          <p14:tracePt t="42693" x="4435475" y="5124450"/>
          <p14:tracePt t="42702" x="4445000" y="5124450"/>
          <p14:tracePt t="42710" x="4452938" y="5116513"/>
          <p14:tracePt t="42717" x="4460875" y="5116513"/>
          <p14:tracePt t="42722" x="4470400" y="5106988"/>
          <p14:tracePt t="42729" x="4478338" y="5106988"/>
          <p14:tracePt t="42738" x="4495800" y="5106988"/>
          <p14:tracePt t="42741" x="4503738" y="5106988"/>
          <p14:tracePt t="42746" x="4513263" y="5106988"/>
          <p14:tracePt t="42749" x="4529138" y="5106988"/>
          <p14:tracePt t="42761" x="4554538" y="5106988"/>
          <p14:tracePt t="42766" x="4572000" y="5106988"/>
          <p14:tracePt t="42771" x="4589463" y="5106988"/>
          <p14:tracePt t="42778" x="4614863" y="5106988"/>
          <p14:tracePt t="42781" x="4622800" y="5106988"/>
          <p14:tracePt t="42785" x="4630738" y="5106988"/>
          <p14:tracePt t="42794" x="4648200" y="5106988"/>
          <p14:tracePt t="42809" x="4657725" y="5106988"/>
          <p14:tracePt t="42871" x="4665663" y="5106988"/>
          <p14:tracePt t="42915" x="4673600" y="5106988"/>
          <p14:tracePt t="43111" x="4683125" y="5106988"/>
          <p14:tracePt t="43118" x="4691063" y="5106988"/>
          <p14:tracePt t="43123" x="4699000" y="5106988"/>
          <p14:tracePt t="43128" x="4708525" y="5106988"/>
          <p14:tracePt t="43136" x="4716463" y="5106988"/>
          <p14:tracePt t="43139" x="4724400" y="5106988"/>
          <p14:tracePt t="43142" x="4733925" y="5106988"/>
          <p14:tracePt t="43147" x="4741863" y="5106988"/>
          <p14:tracePt t="43151" x="4749800" y="5106988"/>
          <p14:tracePt t="43155" x="4759325" y="5106988"/>
          <p14:tracePt t="43158" x="4767263" y="5106988"/>
          <p14:tracePt t="43165" x="4775200" y="5106988"/>
          <p14:tracePt t="43171" x="4792663" y="5106988"/>
          <p14:tracePt t="43174" x="4802188" y="5106988"/>
          <p14:tracePt t="43187" x="4818063" y="5106988"/>
          <p14:tracePt t="43202" x="4827588" y="5106988"/>
          <p14:tracePt t="43206" x="4835525" y="5106988"/>
          <p14:tracePt t="43215" x="4843463" y="5106988"/>
          <p14:tracePt t="43222" x="4852988" y="5106988"/>
          <p14:tracePt t="43226" x="4860925" y="5106988"/>
          <p14:tracePt t="43231" x="4868863" y="5106988"/>
          <p14:tracePt t="43235" x="4886325" y="5106988"/>
          <p14:tracePt t="43238" x="4894263" y="5106988"/>
          <p14:tracePt t="43242" x="4911725" y="5106988"/>
          <p14:tracePt t="43247" x="4929188" y="5106988"/>
          <p14:tracePt t="43251" x="4946650" y="5106988"/>
          <p14:tracePt t="43254" x="4972050" y="5106988"/>
          <p14:tracePt t="43258" x="4987925" y="5106988"/>
          <p14:tracePt t="43264" x="5005388" y="5106988"/>
          <p14:tracePt t="43270" x="5038725" y="5106988"/>
          <p14:tracePt t="43274" x="5064125" y="5106988"/>
          <p14:tracePt t="43278" x="5081588" y="5106988"/>
          <p14:tracePt t="43286" x="5099050" y="5106988"/>
          <p14:tracePt t="43290" x="5116513" y="5106988"/>
          <p14:tracePt t="43294" x="5124450" y="5106988"/>
          <p14:tracePt t="43303" x="5141913" y="5106988"/>
          <p14:tracePt t="43306" x="5149850" y="5106988"/>
          <p14:tracePt t="43310" x="5157788" y="5116513"/>
          <p14:tracePt t="43320" x="5175250" y="5116513"/>
          <p14:tracePt t="43322" x="5183188" y="5124450"/>
          <p14:tracePt t="43326" x="5192713" y="5124450"/>
          <p14:tracePt t="43330" x="5200650" y="5124450"/>
          <p14:tracePt t="43336" x="5208588" y="5124450"/>
          <p14:tracePt t="43338" x="5218113" y="5124450"/>
          <p14:tracePt t="43342" x="5226050" y="5124450"/>
          <p14:tracePt t="43347" x="5235575" y="5124450"/>
          <p14:tracePt t="43354" x="5235575" y="5132388"/>
          <p14:tracePt t="43358" x="5243513" y="5132388"/>
          <p14:tracePt t="43399" x="5251450" y="5141913"/>
          <p14:tracePt t="43425" x="5260975" y="5141913"/>
          <p14:tracePt t="43607" x="5268913" y="5149850"/>
          <p14:tracePt t="43691" x="5268913" y="5157788"/>
          <p14:tracePt t="43696" x="5251450" y="5167313"/>
          <p14:tracePt t="43699" x="5243513" y="5167313"/>
          <p14:tracePt t="43702" x="5235575" y="5175250"/>
          <p14:tracePt t="43710" x="5200650" y="5192713"/>
          <p14:tracePt t="43714" x="5192713" y="5192713"/>
          <p14:tracePt t="43723" x="5141913" y="5200650"/>
          <p14:tracePt t="43726" x="5106988" y="5208588"/>
          <p14:tracePt t="43735" x="5064125" y="5218113"/>
          <p14:tracePt t="43739" x="5030788" y="5226050"/>
          <p14:tracePt t="43743" x="5013325" y="5226050"/>
          <p14:tracePt t="43750" x="4946650" y="5226050"/>
          <p14:tracePt t="43754" x="4919663" y="5226050"/>
          <p14:tracePt t="43759" x="4903788" y="5226050"/>
          <p14:tracePt t="43765" x="4878388" y="5226050"/>
          <p14:tracePt t="43770" x="4843463" y="5226050"/>
          <p14:tracePt t="43774" x="4818063" y="5226050"/>
          <p14:tracePt t="43782" x="4802188" y="5226050"/>
          <p14:tracePt t="43786" x="4784725" y="5226050"/>
          <p14:tracePt t="43799" x="4759325" y="5226050"/>
          <p14:tracePt t="43807" x="4749800" y="5226050"/>
          <p14:tracePt t="43818" x="4741863" y="5226050"/>
          <p14:tracePt t="43823" x="4733925" y="5226050"/>
          <p14:tracePt t="43827" x="4733925" y="5235575"/>
          <p14:tracePt t="43835" x="4733925" y="5243513"/>
          <p14:tracePt t="43850" x="4724400" y="5243513"/>
          <p14:tracePt t="43865" x="4724400" y="5251450"/>
          <p14:tracePt t="43886" x="4716463" y="5251450"/>
          <p14:tracePt t="43900" x="4708525" y="5251450"/>
          <p14:tracePt t="43907" x="4708525" y="5260975"/>
          <p14:tracePt t="43911" x="4699000" y="5260975"/>
          <p14:tracePt t="43931" x="4691063" y="5260975"/>
          <p14:tracePt t="43939" x="4683125" y="5260975"/>
          <p14:tracePt t="43944" x="4673600" y="5268913"/>
          <p14:tracePt t="43950" x="4665663" y="5268913"/>
          <p14:tracePt t="43970" x="4630738" y="5276850"/>
          <p14:tracePt t="43974" x="4630738" y="5286375"/>
          <p14:tracePt t="43982" x="4614863" y="5286375"/>
          <p14:tracePt t="43991" x="4605338" y="5286375"/>
          <p14:tracePt t="43994" x="4605338" y="5294313"/>
          <p14:tracePt t="43999" x="4597400" y="5294313"/>
          <p14:tracePt t="44006" x="4589463" y="5294313"/>
          <p14:tracePt t="44015" x="4579938" y="5294313"/>
          <p14:tracePt t="44018" x="4572000" y="5294313"/>
          <p14:tracePt t="44022" x="4564063" y="5302250"/>
          <p14:tracePt t="44031" x="4564063" y="5311775"/>
          <p14:tracePt t="44034" x="4554538" y="5311775"/>
          <p14:tracePt t="44039" x="4546600" y="5311775"/>
          <p14:tracePt t="44043" x="4546600" y="5319713"/>
          <p14:tracePt t="44050" x="4538663" y="5319713"/>
          <p14:tracePt t="44054" x="4529138" y="5319713"/>
          <p14:tracePt t="44059" x="4521200" y="5319713"/>
          <p14:tracePt t="44066" x="4521200" y="5327650"/>
          <p14:tracePt t="44070" x="4513263" y="5337175"/>
          <p14:tracePt t="44074" x="4503738" y="5337175"/>
          <p14:tracePt t="44082" x="4495800" y="5337175"/>
          <p14:tracePt t="44091" x="4486275" y="5337175"/>
          <p14:tracePt t="44103" x="4478338" y="5345113"/>
          <p14:tracePt t="44115" x="4478338" y="5353050"/>
          <p14:tracePt t="44134" x="4470400" y="5353050"/>
          <p14:tracePt t="44146" x="4460875" y="5353050"/>
          <p14:tracePt t="44171" x="4452938" y="5353050"/>
          <p14:tracePt t="44183" x="4452938" y="5362575"/>
          <p14:tracePt t="44303" x="4445000" y="5362575"/>
          <p14:tracePt t="44331" x="4435475" y="5362575"/>
          <p14:tracePt t="44344" x="4435475" y="5370513"/>
          <p14:tracePt t="44896" x="4427538" y="5370513"/>
          <p14:tracePt t="44940" x="4419600" y="5370513"/>
          <p14:tracePt t="44949" x="4419600" y="5362575"/>
          <p14:tracePt t="44959" x="4410075" y="5353050"/>
          <p14:tracePt t="44965" x="4410075" y="5345113"/>
          <p14:tracePt t="44977" x="4402138" y="5345113"/>
          <p14:tracePt t="44980" x="4402138" y="5337175"/>
          <p14:tracePt t="44985" x="4402138" y="5327650"/>
          <p14:tracePt t="44996" x="4402138" y="5319713"/>
          <p14:tracePt t="45000" x="4402138" y="5302250"/>
          <p14:tracePt t="45003" x="4394200" y="5302250"/>
          <p14:tracePt t="45011" x="4384675" y="5294313"/>
          <p14:tracePt t="45021" x="4384675" y="5286375"/>
          <p14:tracePt t="45024" x="4376738" y="5276850"/>
          <p14:tracePt t="45037" x="4376738" y="5268913"/>
          <p14:tracePt t="45043" x="4376738" y="5260975"/>
          <p14:tracePt t="45049" x="4368800" y="5260975"/>
          <p14:tracePt t="45388" x="4368800" y="5251450"/>
          <p14:tracePt t="45395" x="4376738" y="5235575"/>
          <p14:tracePt t="45399" x="4402138" y="5226050"/>
          <p14:tracePt t="45409" x="4445000" y="5226050"/>
          <p14:tracePt t="45421" x="4521200" y="5226050"/>
          <p14:tracePt t="45431" x="4589463" y="5226050"/>
          <p14:tracePt t="45449" x="4665663" y="5226050"/>
          <p14:tracePt t="45452" x="4683125" y="5226050"/>
          <p14:tracePt t="45456" x="4691063" y="5226050"/>
          <p14:tracePt t="45460" x="4699000" y="5235575"/>
          <p14:tracePt t="45464" x="4708525" y="5235575"/>
          <p14:tracePt t="45467" x="4708525" y="5243513"/>
          <p14:tracePt t="45512" x="4716463" y="5243513"/>
          <p14:tracePt t="45532" x="4716463" y="5251450"/>
          <p14:tracePt t="45545" x="4716463" y="5260975"/>
          <p14:tracePt t="45555" x="4724400" y="5268913"/>
          <p14:tracePt t="45592" x="4724400" y="5276850"/>
          <p14:tracePt t="45597" x="4733925" y="5276850"/>
          <p14:tracePt t="45605" x="4733925" y="5286375"/>
          <p14:tracePt t="45615" x="4733925" y="5294313"/>
          <p14:tracePt t="45625" x="4733925" y="5302250"/>
          <p14:tracePt t="45632" x="4733925" y="5311775"/>
          <p14:tracePt t="45684" x="4741863" y="5311775"/>
          <p14:tracePt t="45700" x="4749800" y="5311775"/>
          <p14:tracePt t="45712" x="4759325" y="5311775"/>
          <p14:tracePt t="45717" x="4767263" y="5311775"/>
          <p14:tracePt t="45725" x="4784725" y="5311775"/>
          <p14:tracePt t="45731" x="4802188" y="5311775"/>
          <p14:tracePt t="45735" x="4810125" y="5311775"/>
          <p14:tracePt t="45743" x="4835525" y="5311775"/>
          <p14:tracePt t="45748" x="4852988" y="5311775"/>
          <p14:tracePt t="45752" x="4852988" y="5302250"/>
          <p14:tracePt t="45756" x="4868863" y="5302250"/>
          <p14:tracePt t="45759" x="4886325" y="5294313"/>
          <p14:tracePt t="45767" x="4903788" y="5294313"/>
          <p14:tracePt t="45771" x="4911725" y="5294313"/>
          <p14:tracePt t="45781" x="4919663" y="5286375"/>
          <p14:tracePt t="45784" x="4929188" y="5286375"/>
          <p14:tracePt t="45797" x="4937125" y="5276850"/>
          <p14:tracePt t="45799" x="4954588" y="5276850"/>
          <p14:tracePt t="45803" x="4954588" y="5268913"/>
          <p14:tracePt t="45809" x="4962525" y="5268913"/>
          <p14:tracePt t="45817" x="4972050" y="5268913"/>
          <p14:tracePt t="45819" x="4979988" y="5268913"/>
          <p14:tracePt t="45825" x="4979988" y="5260975"/>
          <p14:tracePt t="45832" x="4997450" y="5251450"/>
          <p14:tracePt t="45835" x="5005388" y="5243513"/>
          <p14:tracePt t="45841" x="5013325" y="5243513"/>
          <p14:tracePt t="45847" x="5022850" y="5243513"/>
          <p14:tracePt t="45884" x="5030788" y="5243513"/>
          <p14:tracePt t="45924" x="5038725" y="5243513"/>
          <p14:tracePt t="45932" x="5048250" y="5243513"/>
          <p14:tracePt t="45937" x="5056188" y="5243513"/>
          <p14:tracePt t="45944" x="5064125" y="5243513"/>
          <p14:tracePt t="45956" x="5073650" y="5251450"/>
          <p14:tracePt t="45976" x="5081588" y="5260975"/>
          <p14:tracePt t="46019" x="5091113" y="5260975"/>
          <p14:tracePt t="46025" x="5099050" y="5260975"/>
          <p14:tracePt t="46036" x="5106988" y="5260975"/>
          <p14:tracePt t="46050" x="5116513" y="5260975"/>
          <p14:tracePt t="46084" x="5124450" y="5251450"/>
          <p14:tracePt t="46097" x="5132388" y="5243513"/>
          <p14:tracePt t="46100" x="5141913" y="5243513"/>
          <p14:tracePt t="46104" x="5149850" y="5243513"/>
          <p14:tracePt t="46112" x="5167313" y="5243513"/>
          <p14:tracePt t="46120" x="5175250" y="5243513"/>
          <p14:tracePt t="46124" x="5192713" y="5235575"/>
          <p14:tracePt t="46132" x="5208588" y="5235575"/>
          <p14:tracePt t="46136" x="5218113" y="5235575"/>
          <p14:tracePt t="46141" x="5226050" y="5235575"/>
          <p14:tracePt t="46147" x="5251450" y="5235575"/>
          <p14:tracePt t="46151" x="5260975" y="5235575"/>
          <p14:tracePt t="46156" x="5268913" y="5235575"/>
          <p14:tracePt t="46164" x="5286375" y="5235575"/>
          <p14:tracePt t="46167" x="5294313" y="5235575"/>
          <p14:tracePt t="46175" x="5311775" y="5235575"/>
          <p14:tracePt t="46180" x="5319713" y="5235575"/>
          <p14:tracePt t="46183" x="5327650" y="5235575"/>
          <p14:tracePt t="46187" x="5345113" y="5243513"/>
          <p14:tracePt t="46191" x="5370513" y="5251450"/>
          <p14:tracePt t="46197" x="5380038" y="5260975"/>
          <p14:tracePt t="46199" x="5405438" y="5268913"/>
          <p14:tracePt t="46204" x="5430838" y="5276850"/>
          <p14:tracePt t="46209" x="5456238" y="5286375"/>
          <p14:tracePt t="46216" x="5507038" y="5302250"/>
          <p14:tracePt t="46219" x="5532438" y="5311775"/>
          <p14:tracePt t="46228" x="5583238" y="5319713"/>
          <p14:tracePt t="46233" x="5608638" y="5319713"/>
          <p14:tracePt t="46235" x="5634038" y="5319713"/>
          <p14:tracePt t="46240" x="5659438" y="5319713"/>
          <p14:tracePt t="46244" x="5676900" y="5327650"/>
          <p14:tracePt t="46251" x="5719763" y="5327650"/>
          <p14:tracePt t="46255" x="5735638" y="5327650"/>
          <p14:tracePt t="46263" x="5770563" y="5337175"/>
          <p14:tracePt t="46271" x="5795963" y="5337175"/>
          <p14:tracePt t="46280" x="5813425" y="5337175"/>
          <p14:tracePt t="46284" x="5821363" y="5337175"/>
          <p14:tracePt t="46287" x="5829300" y="5337175"/>
          <p14:tracePt t="46291" x="5846763" y="5337175"/>
          <p14:tracePt t="46299" x="5854700" y="5337175"/>
          <p14:tracePt t="46303" x="5864225" y="5337175"/>
          <p14:tracePt t="46308" x="5872163" y="5337175"/>
          <p14:tracePt t="46312" x="5880100" y="5327650"/>
          <p14:tracePt t="46319" x="5889625" y="5319713"/>
          <p14:tracePt t="46325" x="5897563" y="5319713"/>
          <p14:tracePt t="46332" x="5905500" y="5319713"/>
          <p14:tracePt t="46336" x="5905500" y="5311775"/>
          <p14:tracePt t="46340" x="5915025" y="5311775"/>
          <p14:tracePt t="46344" x="5915025" y="5302250"/>
          <p14:tracePt t="46351" x="5922963" y="5294313"/>
          <p14:tracePt t="46360" x="5932488" y="5294313"/>
          <p14:tracePt t="46365" x="5940425" y="5294313"/>
          <p14:tracePt t="46367" x="5940425" y="5286375"/>
          <p14:tracePt t="46376" x="5957888" y="5276850"/>
          <p14:tracePt t="46383" x="5965825" y="5268913"/>
          <p14:tracePt t="46387" x="5973763" y="5268913"/>
          <p14:tracePt t="46392" x="5983288" y="5268913"/>
          <p14:tracePt t="46399" x="5999163" y="5260975"/>
          <p14:tracePt t="46403" x="6008688" y="5251450"/>
          <p14:tracePt t="46409" x="6016625" y="5243513"/>
          <p14:tracePt t="46415" x="6034088" y="5243513"/>
          <p14:tracePt t="46425" x="6042025" y="5243513"/>
          <p14:tracePt t="46431" x="6042025" y="5235575"/>
          <p14:tracePt t="46435" x="6049963" y="5235575"/>
          <p14:tracePt t="46505" x="6059488" y="5235575"/>
          <p14:tracePt t="46532" x="6067425" y="5235575"/>
          <p14:tracePt t="46537" x="6076950" y="5251450"/>
          <p14:tracePt t="46540" x="6084888" y="5268913"/>
          <p14:tracePt t="46544" x="6084888" y="5276850"/>
          <p14:tracePt t="46549" x="6084888" y="5294313"/>
          <p14:tracePt t="46551" x="6092825" y="5311775"/>
          <p14:tracePt t="46555" x="6102350" y="5311775"/>
          <p14:tracePt t="46565" x="6110288" y="5337175"/>
          <p14:tracePt t="46568" x="6110288" y="5345113"/>
          <p14:tracePt t="46571" x="6118225" y="5353050"/>
          <p14:tracePt t="46579" x="6135688" y="5370513"/>
          <p14:tracePt t="46583" x="6135688" y="5380038"/>
          <p14:tracePt t="46587" x="6143625" y="5387975"/>
          <p14:tracePt t="46597" x="6153150" y="5395913"/>
          <p14:tracePt t="46608" x="6153150" y="5405438"/>
          <p14:tracePt t="46620" x="6161088" y="5413375"/>
          <p14:tracePt t="46788" x="6169025" y="5413375"/>
          <p14:tracePt t="46795" x="6178550" y="5405438"/>
          <p14:tracePt t="46800" x="6186488" y="5387975"/>
          <p14:tracePt t="46805" x="6194425" y="5387975"/>
          <p14:tracePt t="46808" x="6203950" y="5387975"/>
          <p14:tracePt t="46811" x="6203950" y="5380038"/>
          <p14:tracePt t="46820" x="6221413" y="5362575"/>
          <p14:tracePt t="46825" x="6229350" y="5362575"/>
          <p14:tracePt t="46829" x="6237288" y="5353050"/>
          <p14:tracePt t="46834" x="6254750" y="5345113"/>
          <p14:tracePt t="46839" x="6254750" y="5337175"/>
          <p14:tracePt t="46846" x="6262688" y="5327650"/>
          <p14:tracePt t="46852" x="6272213" y="5327650"/>
          <p14:tracePt t="46855" x="6272213" y="5319713"/>
          <p14:tracePt t="46864" x="6280150" y="5319713"/>
          <p14:tracePt t="46867" x="6288088" y="5319713"/>
          <p14:tracePt t="46871" x="6297613" y="5311775"/>
          <p14:tracePt t="46880" x="6297613" y="5302250"/>
          <p14:tracePt t="46883" x="6305550" y="5302250"/>
          <p14:tracePt t="46893" x="6313488" y="5302250"/>
          <p14:tracePt t="46898" x="6313488" y="5294313"/>
          <p14:tracePt t="46916" x="6323013" y="5294313"/>
          <p14:tracePt t="46932" x="6330950" y="5286375"/>
          <p14:tracePt t="46940" x="6338888" y="5286375"/>
          <p14:tracePt t="47017" x="6338888" y="5276850"/>
          <p14:tracePt t="47025" x="6348413" y="5276850"/>
          <p14:tracePt t="47036" x="6356350" y="5276850"/>
          <p14:tracePt t="47097" x="6356350" y="5268913"/>
          <p14:tracePt t="47109" x="6365875" y="5268913"/>
          <p14:tracePt t="47116" x="6373813" y="5260975"/>
          <p14:tracePt t="47120" x="6381750" y="5260975"/>
          <p14:tracePt t="47130" x="6381750" y="5251450"/>
          <p14:tracePt t="47133" x="6391275" y="5251450"/>
          <p14:tracePt t="47137" x="6399213" y="5251450"/>
          <p14:tracePt t="47144" x="6407150" y="5243513"/>
          <p14:tracePt t="47149" x="6416675" y="5243513"/>
          <p14:tracePt t="47153" x="6416675" y="5235575"/>
          <p14:tracePt t="47164" x="6424613" y="5235575"/>
          <p14:tracePt t="47174" x="6432550" y="5235575"/>
          <p14:tracePt t="47192" x="6442075" y="5235575"/>
          <p14:tracePt t="47212" x="6450013" y="5235575"/>
          <p14:tracePt t="47237" x="6457950" y="5226050"/>
          <p14:tracePt t="47245" x="6467475" y="5226050"/>
          <p14:tracePt t="47249" x="6475413" y="5218113"/>
          <p14:tracePt t="47257" x="6483350" y="5218113"/>
          <p14:tracePt t="47269" x="6500813" y="5218113"/>
          <p14:tracePt t="47282" x="6510338" y="5218113"/>
          <p14:tracePt t="47289" x="6518275" y="5218113"/>
          <p14:tracePt t="47298" x="6526213" y="5218113"/>
          <p14:tracePt t="47305" x="6526213" y="5208588"/>
          <p14:tracePt t="47317" x="6535738" y="5208588"/>
          <p14:tracePt t="47377" x="6535738" y="5200650"/>
          <p14:tracePt t="47381" x="6543675" y="5200650"/>
          <p14:tracePt t="47405" x="6551613" y="5200650"/>
          <p14:tracePt t="47418" x="6561138" y="5200650"/>
          <p14:tracePt t="47428" x="6569075" y="5200650"/>
          <p14:tracePt t="47436" x="6577013" y="5200650"/>
          <p14:tracePt t="47448" x="6586538" y="5200650"/>
          <p14:tracePt t="47452" x="6594475" y="5200650"/>
          <p14:tracePt t="47464" x="6602413" y="5200650"/>
          <p14:tracePt t="47468" x="6611938" y="5192713"/>
          <p14:tracePt t="47481" x="6619875" y="5192713"/>
          <p14:tracePt t="47493" x="6627813" y="5192713"/>
          <p14:tracePt t="47510" x="6637338" y="5192713"/>
          <p14:tracePt t="47513" x="6645275" y="5192713"/>
          <p14:tracePt t="47517" x="6654800" y="5192713"/>
          <p14:tracePt t="47532" x="6662738" y="5192713"/>
          <p14:tracePt t="47543" x="6670675" y="5192713"/>
          <p14:tracePt t="47589" x="6680200" y="5192713"/>
          <p14:tracePt t="47597" x="6688138" y="5192713"/>
          <p14:tracePt t="47629" x="6688138" y="5183188"/>
          <p14:tracePt t="47633" x="6696075" y="5183188"/>
          <p14:tracePt t="47645" x="6705600" y="5183188"/>
          <p14:tracePt t="47648" x="6713538" y="5183188"/>
          <p14:tracePt t="47665" x="6721475" y="5183188"/>
          <p14:tracePt t="47674" x="6721475" y="5175250"/>
          <p14:tracePt t="47677" x="6731000" y="5175250"/>
          <p14:tracePt t="47709" x="6738938" y="5175250"/>
          <p14:tracePt t="47726" x="6746875" y="5175250"/>
          <p14:tracePt t="47729" x="6756400" y="5175250"/>
          <p14:tracePt t="47737" x="6764338" y="5175250"/>
          <p14:tracePt t="47742" x="6772275" y="5175250"/>
          <p14:tracePt t="47750" x="6781800" y="5175250"/>
          <p14:tracePt t="47759" x="6789738" y="5175250"/>
          <p14:tracePt t="47765" x="6799263" y="5175250"/>
          <p14:tracePt t="47789" x="6807200" y="5175250"/>
          <p14:tracePt t="47797" x="6824663" y="5175250"/>
          <p14:tracePt t="47805" x="6832600" y="5175250"/>
          <p14:tracePt t="47809" x="6840538" y="5175250"/>
          <p14:tracePt t="47816" x="6850063" y="5175250"/>
          <p14:tracePt t="47826" x="6865938" y="5175250"/>
          <p14:tracePt t="47834" x="6875463" y="5175250"/>
          <p14:tracePt t="47837" x="6883400" y="5175250"/>
          <p14:tracePt t="47848" x="6891338" y="5175250"/>
          <p14:tracePt t="47852" x="6900863" y="5175250"/>
          <p14:tracePt t="47864" x="6908800" y="5175250"/>
          <p14:tracePt t="47981" x="6916738" y="5175250"/>
          <p14:tracePt t="47986" x="6926263" y="5175250"/>
          <p14:tracePt t="47988" x="6934200" y="5175250"/>
          <p14:tracePt t="47997" x="6943725" y="5175250"/>
          <p14:tracePt t="48000" x="6959600" y="5175250"/>
          <p14:tracePt t="48009" x="6969125" y="5175250"/>
          <p14:tracePt t="48017" x="6977063" y="5183188"/>
          <p14:tracePt t="48020" x="6985000" y="5183188"/>
          <p14:tracePt t="48026" x="7002463" y="5183188"/>
          <p14:tracePt t="48033" x="7010400" y="5183188"/>
          <p14:tracePt t="48036" x="7019925" y="5183188"/>
          <p14:tracePt t="48048" x="7027863" y="5183188"/>
          <p14:tracePt t="48057" x="7035800" y="5183188"/>
          <p14:tracePt t="48065" x="7045325" y="5183188"/>
          <p14:tracePt t="48076" x="7053263" y="5183188"/>
          <p14:tracePt t="48085" x="7061200" y="5183188"/>
          <p14:tracePt t="48165" x="7070725" y="5183188"/>
          <p14:tracePt t="48173" x="7078663" y="5183188"/>
          <p14:tracePt t="48180" x="7088188" y="5183188"/>
          <p14:tracePt t="48189" x="7096125" y="5183188"/>
          <p14:tracePt t="48192" x="7104063" y="5183188"/>
          <p14:tracePt t="48200" x="7113588" y="5183188"/>
          <p14:tracePt t="48204" x="7129463" y="5183188"/>
          <p14:tracePt t="48214" x="7138988" y="5183188"/>
          <p14:tracePt t="48217" x="7146925" y="5183188"/>
          <p14:tracePt t="48221" x="7154863" y="5183188"/>
          <p14:tracePt t="48233" x="7164388" y="5183188"/>
          <p14:tracePt t="48248" x="7172325" y="5183188"/>
          <p14:tracePt t="48273" x="7180263" y="5183188"/>
          <p14:tracePt t="48301" x="7189788" y="5183188"/>
          <p14:tracePt t="48314" x="7197725" y="5183188"/>
          <p14:tracePt t="48320" x="7205663" y="5175250"/>
          <p14:tracePt t="48325" x="7215188" y="5175250"/>
          <p14:tracePt t="48332" x="7223125" y="5175250"/>
          <p14:tracePt t="48336" x="7232650" y="5175250"/>
          <p14:tracePt t="48350" x="7248525" y="5175250"/>
          <p14:tracePt t="48353" x="7258050" y="5175250"/>
          <p14:tracePt t="48365" x="7273925" y="5175250"/>
          <p14:tracePt t="48373" x="7283450" y="5175250"/>
          <p14:tracePt t="48376" x="7291388" y="5175250"/>
          <p14:tracePt t="48382" x="7299325" y="5175250"/>
          <p14:tracePt t="48389" x="7308850" y="5175250"/>
          <p14:tracePt t="48392" x="7316788" y="5175250"/>
          <p14:tracePt t="48410" x="7324725" y="5175250"/>
          <p14:tracePt t="48432" x="7334250" y="5175250"/>
          <p14:tracePt t="48436" x="7342188" y="5175250"/>
          <p14:tracePt t="48449" x="7359650" y="5175250"/>
          <p14:tracePt t="48453" x="7367588" y="5175250"/>
          <p14:tracePt t="48457" x="7377113" y="5175250"/>
          <p14:tracePt t="48460" x="7385050" y="5175250"/>
          <p14:tracePt t="48468" x="7392988" y="5175250"/>
          <p14:tracePt t="48474" x="7402513" y="5175250"/>
          <p14:tracePt t="48485" x="7418388" y="5175250"/>
          <p14:tracePt t="48489" x="7427913" y="5175250"/>
          <p14:tracePt t="48501" x="7435850" y="5175250"/>
          <p14:tracePt t="48510" x="7443788" y="5175250"/>
          <p14:tracePt t="48516" x="7453313" y="5175250"/>
          <p14:tracePt t="48537" x="7461250" y="5167313"/>
          <p14:tracePt t="48542" x="7469188" y="5167313"/>
          <p14:tracePt t="48573" x="7478713" y="5167313"/>
          <p14:tracePt t="48581" x="7486650" y="5167313"/>
          <p14:tracePt t="48617" x="7494588" y="5167313"/>
          <p14:tracePt t="48645" x="7504113" y="5167313"/>
          <p14:tracePt t="48650" x="7504113" y="5157788"/>
          <p14:tracePt t="48652" x="7512050" y="5157788"/>
          <p14:tracePt t="48658" x="7521575" y="5157788"/>
          <p14:tracePt t="48664" x="7537450" y="5149850"/>
          <p14:tracePt t="48676" x="7554913" y="5149850"/>
          <p14:tracePt t="48684" x="7562850" y="5149850"/>
          <p14:tracePt t="48689" x="7572375" y="5149850"/>
          <p14:tracePt t="48692" x="7580313" y="5149850"/>
          <p14:tracePt t="48705" x="7588250" y="5149850"/>
          <p14:tracePt t="48713" x="7597775" y="5149850"/>
          <p14:tracePt t="48737" x="7605713" y="5149850"/>
          <p14:tracePt t="48743" x="7613650" y="5149850"/>
          <p14:tracePt t="48749" x="7623175" y="5149850"/>
          <p14:tracePt t="48757" x="7631113" y="5141913"/>
          <p14:tracePt t="48764" x="7639050" y="5141913"/>
          <p14:tracePt t="48777" x="7648575" y="5141913"/>
          <p14:tracePt t="48784" x="7666038" y="5141913"/>
          <p14:tracePt t="48793" x="7673975" y="5141913"/>
          <p14:tracePt t="48798" x="7681913" y="5141913"/>
          <p14:tracePt t="48801" x="7681913" y="5132388"/>
          <p14:tracePt t="48804" x="7691438" y="5132388"/>
          <p14:tracePt t="48809" x="7699375" y="5132388"/>
          <p14:tracePt t="48814" x="7707313" y="5132388"/>
          <p14:tracePt t="48817" x="7716838" y="5132388"/>
          <p14:tracePt t="48820" x="7724775" y="5132388"/>
          <p14:tracePt t="48832" x="7750175" y="5132388"/>
          <p14:tracePt t="48844" x="7767638" y="5132388"/>
          <p14:tracePt t="48852" x="7775575" y="5132388"/>
          <p14:tracePt t="48857" x="7783513" y="5132388"/>
          <p14:tracePt t="48865" x="7793038" y="5132388"/>
          <p14:tracePt t="48876" x="7800975" y="5132388"/>
          <p14:tracePt t="48884" x="7810500" y="5132388"/>
          <p14:tracePt t="48893" x="7818438" y="5132388"/>
          <p14:tracePt t="48898" x="7826375" y="5132388"/>
          <p14:tracePt t="48901" x="7835900" y="5132388"/>
          <p14:tracePt t="48904" x="7843838" y="5132388"/>
          <p14:tracePt t="48909" x="7851775" y="5132388"/>
          <p14:tracePt t="48916" x="7869238" y="5132388"/>
          <p14:tracePt t="48920" x="7877175" y="5132388"/>
          <p14:tracePt t="48932" x="7894638" y="5132388"/>
          <p14:tracePt t="48936" x="7902575" y="5132388"/>
          <p14:tracePt t="48949" x="7912100" y="5132388"/>
          <p14:tracePt t="48964" x="7920038" y="5132388"/>
          <p14:tracePt t="48985" x="7937500" y="5132388"/>
          <p14:tracePt t="48993" x="7945438" y="5132388"/>
          <p14:tracePt t="49000" x="7954963" y="5132388"/>
          <p14:tracePt t="49005" x="7962900" y="5132388"/>
          <p14:tracePt t="49013" x="7980363" y="5132388"/>
          <p14:tracePt t="49016" x="7988300" y="5132388"/>
          <p14:tracePt t="49026" x="8005763" y="5132388"/>
          <p14:tracePt t="49033" x="8021638" y="5132388"/>
          <p14:tracePt t="49037" x="8031163" y="5132388"/>
          <p14:tracePt t="49043" x="8039100" y="5132388"/>
          <p14:tracePt t="49049" x="8047038" y="5132388"/>
          <p14:tracePt t="49059" x="8056563" y="5132388"/>
          <p14:tracePt t="49378" x="8056563" y="5124450"/>
          <p14:tracePt t="49386" x="8047038" y="5116513"/>
          <p14:tracePt t="49390" x="8039100" y="5106988"/>
          <p14:tracePt t="49395" x="8021638" y="5091113"/>
          <p14:tracePt t="49398" x="8005763" y="5064125"/>
          <p14:tracePt t="49402" x="7980363" y="5038725"/>
          <p14:tracePt t="49415" x="7851775" y="4894263"/>
          <p14:tracePt t="49429" x="7656513" y="4665663"/>
          <p14:tracePt t="49434" x="7529513" y="4478338"/>
          <p14:tracePt t="49441" x="7402513" y="4291013"/>
          <p14:tracePt t="49453" x="7232650" y="4087813"/>
          <p14:tracePt t="49458" x="7164388" y="4011613"/>
          <p14:tracePt t="49461" x="7096125" y="3943350"/>
          <p14:tracePt t="49464" x="7019925" y="3875088"/>
          <p14:tracePt t="49473" x="6840538" y="3713163"/>
          <p14:tracePt t="49477" x="6746875" y="3629025"/>
          <p14:tracePt t="49481" x="6645275" y="3535363"/>
          <p14:tracePt t="49487" x="6518275" y="3441700"/>
          <p14:tracePt t="49491" x="6381750" y="3305175"/>
          <p14:tracePt t="49493" x="6203950" y="3170238"/>
          <p14:tracePt t="49498" x="6049963" y="3041650"/>
          <p14:tracePt t="49503" x="5905500" y="2932113"/>
          <p14:tracePt t="49510" x="5659438" y="2762250"/>
          <p14:tracePt t="49515" x="5557838" y="2668588"/>
          <p14:tracePt t="49517" x="5438775" y="2582863"/>
          <p14:tracePt t="49525" x="5208588" y="2422525"/>
          <p14:tracePt t="49530" x="5091113" y="2344738"/>
          <p14:tracePt t="49533" x="4972050" y="2268538"/>
          <p14:tracePt t="49541" x="4733925" y="2108200"/>
          <p14:tracePt t="49545" x="4630738" y="2039938"/>
          <p14:tracePt t="49553" x="4419600" y="1903413"/>
          <p14:tracePt t="49558" x="4300538" y="1844675"/>
          <p14:tracePt t="49561" x="4197350" y="1784350"/>
          <p14:tracePt t="49565" x="4095750" y="1733550"/>
          <p14:tracePt t="49571" x="3986213" y="1690688"/>
          <p14:tracePt t="49578" x="3798888" y="1614488"/>
          <p14:tracePt t="49581" x="3679825" y="1581150"/>
          <p14:tracePt t="49587" x="3560763" y="1538288"/>
          <p14:tracePt t="49594" x="3330575" y="1462088"/>
          <p14:tracePt t="49597" x="3211513" y="1411288"/>
          <p14:tracePt t="49601" x="3094038" y="1368425"/>
          <p14:tracePt t="49609" x="2889250" y="1282700"/>
          <p14:tracePt t="49614" x="2805113" y="1241425"/>
          <p14:tracePt t="49618" x="2711450" y="1198563"/>
          <p14:tracePt t="49625" x="2557463" y="1122363"/>
          <p14:tracePt t="49629" x="2489200" y="1079500"/>
          <p14:tracePt t="49634" x="2430463" y="1036638"/>
          <p14:tracePt t="49640" x="2362200" y="993775"/>
          <p14:tracePt t="49645" x="2227263" y="909638"/>
          <p14:tracePt t="49650" x="2159000" y="866775"/>
          <p14:tracePt t="49655" x="2082800" y="815975"/>
          <p14:tracePt t="49662" x="1938338" y="722313"/>
          <p14:tracePt t="49665" x="1852613" y="671513"/>
          <p14:tracePt t="49669" x="1776413" y="628650"/>
          <p14:tracePt t="49677" x="1614488" y="534988"/>
          <p14:tracePt t="49681" x="1538288" y="484188"/>
          <p14:tracePt t="49687" x="1452563" y="441325"/>
          <p14:tracePt t="49693" x="1282700" y="339725"/>
          <p14:tracePt t="49698" x="1216025" y="296863"/>
          <p14:tracePt t="49703" x="1138238" y="246063"/>
          <p14:tracePt t="49708" x="1003300" y="152400"/>
          <p14:tracePt t="49715" x="935038" y="111125"/>
          <p14:tracePt t="49721" x="823913" y="58738"/>
          <p14:tracePt t="49725" x="773113" y="42863"/>
          <p14:tracePt t="49729" x="730250" y="25400"/>
          <p14:tracePt t="49733" x="679450" y="7938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연결 리스트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DA27BE5-909B-4248-8C37-0BB78B8205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637" y="833437"/>
            <a:ext cx="7324725" cy="5191125"/>
          </a:xfrm>
          <a:prstGeom prst="rect">
            <a:avLst/>
          </a:prstGeom>
        </p:spPr>
      </p:pic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04362605-964E-406A-9799-033812F9CA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508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003"/>
    </mc:Choice>
    <mc:Fallback>
      <p:transition spd="slow" advTm="550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5" x="144463" y="815975"/>
          <p14:tracePt t="379" x="263525" y="858838"/>
          <p14:tracePt t="385" x="382588" y="909638"/>
          <p14:tracePt t="387" x="501650" y="952500"/>
          <p14:tracePt t="390" x="620713" y="1011238"/>
          <p14:tracePt t="395" x="739775" y="1069975"/>
          <p14:tracePt t="399" x="823913" y="1122363"/>
          <p14:tracePt t="402" x="925513" y="1173163"/>
          <p14:tracePt t="406" x="1003300" y="1206500"/>
          <p14:tracePt t="411" x="1096963" y="1257300"/>
          <p14:tracePt t="415" x="1155700" y="1282700"/>
          <p14:tracePt t="418" x="1223963" y="1317625"/>
          <p14:tracePt t="422" x="1266825" y="1333500"/>
          <p14:tracePt t="427" x="1308100" y="1350963"/>
          <p14:tracePt t="431" x="1343025" y="1368425"/>
          <p14:tracePt t="434" x="1368425" y="1376363"/>
          <p14:tracePt t="438" x="1385888" y="1385888"/>
          <p14:tracePt t="444" x="1401763" y="1393825"/>
          <p14:tracePt t="449" x="1411288" y="1393825"/>
          <p14:tracePt t="452" x="1411288" y="1401763"/>
          <p14:tracePt t="454" x="1419225" y="1401763"/>
          <p14:tracePt t="467" x="1427163" y="1401763"/>
          <p14:tracePt t="516" x="1436688" y="1401763"/>
          <p14:tracePt t="520" x="1452563" y="1393825"/>
          <p14:tracePt t="532" x="1477963" y="1368425"/>
          <p14:tracePt t="535" x="1487488" y="1360488"/>
          <p14:tracePt t="540" x="1495425" y="1360488"/>
          <p14:tracePt t="544" x="1504950" y="1343025"/>
          <p14:tracePt t="548" x="1512888" y="1333500"/>
          <p14:tracePt t="552" x="1512888" y="1325563"/>
          <p14:tracePt t="555" x="1520825" y="1325563"/>
          <p14:tracePt t="559" x="1538288" y="1317625"/>
          <p14:tracePt t="570" x="1538288" y="1308100"/>
          <p14:tracePt t="572" x="1555750" y="1300163"/>
          <p14:tracePt t="576" x="1563688" y="1300163"/>
          <p14:tracePt t="580" x="1571625" y="1300163"/>
          <p14:tracePt t="588" x="1614488" y="1292225"/>
          <p14:tracePt t="591" x="1631950" y="1282700"/>
          <p14:tracePt t="595" x="1665288" y="1282700"/>
          <p14:tracePt t="600" x="1708150" y="1282700"/>
          <p14:tracePt t="604" x="1741488" y="1282700"/>
          <p14:tracePt t="607" x="1776413" y="1282700"/>
          <p14:tracePt t="612" x="1801813" y="1274763"/>
          <p14:tracePt t="620" x="1852613" y="1274763"/>
          <p14:tracePt t="623" x="1870075" y="1274763"/>
          <p14:tracePt t="629" x="1885950" y="1274763"/>
          <p14:tracePt t="635" x="1895475" y="1266825"/>
          <p14:tracePt t="639" x="1903413" y="1266825"/>
          <p14:tracePt t="644" x="1911350" y="1266825"/>
          <p14:tracePt t="883" x="1920875" y="1266825"/>
          <p14:tracePt t="891" x="1928813" y="1282700"/>
          <p14:tracePt t="899" x="1938338" y="1292225"/>
          <p14:tracePt t="903" x="1938338" y="1300163"/>
          <p14:tracePt t="911" x="1946275" y="1300163"/>
          <p14:tracePt t="915" x="1954213" y="1308100"/>
          <p14:tracePt t="928" x="1963738" y="1317625"/>
          <p14:tracePt t="976" x="1971675" y="1317625"/>
          <p14:tracePt t="981" x="1979613" y="1317625"/>
          <p14:tracePt t="992" x="1989138" y="1317625"/>
          <p14:tracePt t="996" x="2005013" y="1317625"/>
          <p14:tracePt t="1001" x="2005013" y="1308100"/>
          <p14:tracePt t="1004" x="2022475" y="1300163"/>
          <p14:tracePt t="1009" x="2039938" y="1300163"/>
          <p14:tracePt t="1012" x="2047875" y="1292225"/>
          <p14:tracePt t="1016" x="2073275" y="1282700"/>
          <p14:tracePt t="1021" x="2098675" y="1266825"/>
          <p14:tracePt t="1025" x="2124075" y="1257300"/>
          <p14:tracePt t="1028" x="2141538" y="1249363"/>
          <p14:tracePt t="1032" x="2174875" y="1241425"/>
          <p14:tracePt t="1038" x="2209800" y="1231900"/>
          <p14:tracePt t="1044" x="2293938" y="1231900"/>
          <p14:tracePt t="1048" x="2328863" y="1231900"/>
          <p14:tracePt t="1055" x="2371725" y="1231900"/>
          <p14:tracePt t="1061" x="2438400" y="1231900"/>
          <p14:tracePt t="1064" x="2481263" y="1231900"/>
          <p14:tracePt t="1070" x="2506663" y="1231900"/>
          <p14:tracePt t="1074" x="2541588" y="1231900"/>
          <p14:tracePt t="1080" x="2600325" y="1231900"/>
          <p14:tracePt t="1084" x="2617788" y="1231900"/>
          <p14:tracePt t="1092" x="2651125" y="1231900"/>
          <p14:tracePt t="1096" x="2668588" y="1231900"/>
          <p14:tracePt t="1113" x="2752725" y="1223963"/>
          <p14:tracePt t="1118" x="2770188" y="1223963"/>
          <p14:tracePt t="1121" x="2795588" y="1223963"/>
          <p14:tracePt t="1128" x="2863850" y="1223963"/>
          <p14:tracePt t="1136" x="2922588" y="1223963"/>
          <p14:tracePt t="1142" x="2957513" y="1223963"/>
          <p14:tracePt t="1144" x="2974975" y="1223963"/>
          <p14:tracePt t="1149" x="3008313" y="1223963"/>
          <p14:tracePt t="1153" x="3041650" y="1223963"/>
          <p14:tracePt t="1156" x="3067050" y="1223963"/>
          <p14:tracePt t="1161" x="3084513" y="1223963"/>
          <p14:tracePt t="1165" x="3101975" y="1223963"/>
          <p14:tracePt t="1169" x="3119438" y="1223963"/>
          <p14:tracePt t="1172" x="3127375" y="1223963"/>
          <p14:tracePt t="1178" x="3135313" y="1231900"/>
          <p14:tracePt t="1180" x="3144838" y="1231900"/>
          <p14:tracePt t="1193" x="3160713" y="1241425"/>
          <p14:tracePt t="1206" x="3178175" y="1241425"/>
          <p14:tracePt t="1212" x="3195638" y="1241425"/>
          <p14:tracePt t="1216" x="3221038" y="1241425"/>
          <p14:tracePt t="1221" x="3246438" y="1241425"/>
          <p14:tracePt t="1228" x="3289300" y="1249363"/>
          <p14:tracePt t="1232" x="3322638" y="1249363"/>
          <p14:tracePt t="1237" x="3355975" y="1257300"/>
          <p14:tracePt t="1242" x="3382963" y="1257300"/>
          <p14:tracePt t="1244" x="3416300" y="1257300"/>
          <p14:tracePt t="1249" x="3449638" y="1266825"/>
          <p14:tracePt t="1254" x="3492500" y="1266825"/>
          <p14:tracePt t="1261" x="3552825" y="1266825"/>
          <p14:tracePt t="1264" x="3586163" y="1274763"/>
          <p14:tracePt t="1270" x="3619500" y="1274763"/>
          <p14:tracePt t="1277" x="3662363" y="1282700"/>
          <p14:tracePt t="1280" x="3679825" y="1282700"/>
          <p14:tracePt t="1286" x="3697288" y="1282700"/>
          <p14:tracePt t="1290" x="3713163" y="1292225"/>
          <p14:tracePt t="1294" x="3730625" y="1292225"/>
          <p14:tracePt t="1296" x="3756025" y="1292225"/>
          <p14:tracePt t="1301" x="3773488" y="1292225"/>
          <p14:tracePt t="1306" x="3798888" y="1292225"/>
          <p14:tracePt t="1313" x="3867150" y="1292225"/>
          <p14:tracePt t="1317" x="3892550" y="1292225"/>
          <p14:tracePt t="1320" x="3935413" y="1292225"/>
          <p14:tracePt t="1324" x="3976688" y="1292225"/>
          <p14:tracePt t="1329" x="4027488" y="1292225"/>
          <p14:tracePt t="1332" x="4052888" y="1292225"/>
          <p14:tracePt t="1337" x="4095750" y="1292225"/>
          <p14:tracePt t="1341" x="4130675" y="1292225"/>
          <p14:tracePt t="1344" x="4171950" y="1292225"/>
          <p14:tracePt t="1349" x="4206875" y="1292225"/>
          <p14:tracePt t="1354" x="4232275" y="1292225"/>
          <p14:tracePt t="1358" x="4257675" y="1292225"/>
          <p14:tracePt t="1360" x="4275138" y="1292225"/>
          <p14:tracePt t="1365" x="4291013" y="1292225"/>
          <p14:tracePt t="1370" x="4300538" y="1292225"/>
          <p14:tracePt t="1377" x="4316413" y="1292225"/>
          <p14:tracePt t="1380" x="4325938" y="1292225"/>
          <p14:tracePt t="1384" x="4341813" y="1292225"/>
          <p14:tracePt t="1392" x="4351338" y="1292225"/>
          <p14:tracePt t="1396" x="4368800" y="1292225"/>
          <p14:tracePt t="1400" x="4376738" y="1292225"/>
          <p14:tracePt t="1409" x="4419600" y="1282700"/>
          <p14:tracePt t="1412" x="4427538" y="1282700"/>
          <p14:tracePt t="1416" x="4452938" y="1274763"/>
          <p14:tracePt t="1420" x="4486275" y="1274763"/>
          <p14:tracePt t="1425" x="4503738" y="1274763"/>
          <p14:tracePt t="1428" x="4529138" y="1274763"/>
          <p14:tracePt t="1433" x="4554538" y="1274763"/>
          <p14:tracePt t="1437" x="4579938" y="1274763"/>
          <p14:tracePt t="1442" x="4605338" y="1274763"/>
          <p14:tracePt t="1445" x="4630738" y="1274763"/>
          <p14:tracePt t="1449" x="4648200" y="1274763"/>
          <p14:tracePt t="1454" x="4665663" y="1274763"/>
          <p14:tracePt t="1461" x="4691063" y="1274763"/>
          <p14:tracePt t="1464" x="4699000" y="1274763"/>
          <p14:tracePt t="1470" x="4708525" y="1274763"/>
          <p14:tracePt t="1477" x="4716463" y="1274763"/>
          <p14:tracePt t="1485" x="4724400" y="1274763"/>
          <p14:tracePt t="1493" x="4733925" y="1274763"/>
          <p14:tracePt t="1496" x="4749800" y="1274763"/>
          <p14:tracePt t="1507" x="4759325" y="1266825"/>
          <p14:tracePt t="1512" x="4767263" y="1257300"/>
          <p14:tracePt t="1525" x="4775200" y="1257300"/>
          <p14:tracePt t="1532" x="4784725" y="1249363"/>
          <p14:tracePt t="1541" x="4792663" y="1249363"/>
          <p14:tracePt t="1544" x="4792663" y="1241425"/>
          <p14:tracePt t="1548" x="4802188" y="1241425"/>
          <p14:tracePt t="1554" x="4810125" y="1241425"/>
          <p14:tracePt t="1564" x="4810125" y="1231900"/>
          <p14:tracePt t="2105" x="4802188" y="1231900"/>
          <p14:tracePt t="2112" x="4802188" y="1241425"/>
          <p14:tracePt t="2120" x="4792663" y="1249363"/>
          <p14:tracePt t="2129" x="4784725" y="1249363"/>
          <p14:tracePt t="2132" x="4775200" y="1257300"/>
          <p14:tracePt t="2136" x="4775200" y="1266825"/>
          <p14:tracePt t="2142" x="4767263" y="1266825"/>
          <p14:tracePt t="2149" x="4749800" y="1282700"/>
          <p14:tracePt t="2152" x="4741863" y="1292225"/>
          <p14:tracePt t="2156" x="4733925" y="1292225"/>
          <p14:tracePt t="2164" x="4708525" y="1300163"/>
          <p14:tracePt t="2168" x="4699000" y="1300163"/>
          <p14:tracePt t="2173" x="4691063" y="1300163"/>
          <p14:tracePt t="2177" x="4673600" y="1308100"/>
          <p14:tracePt t="2184" x="4657725" y="1308100"/>
          <p14:tracePt t="2189" x="4648200" y="1308100"/>
          <p14:tracePt t="2196" x="4614863" y="1317625"/>
          <p14:tracePt t="2204" x="4589463" y="1317625"/>
          <p14:tracePt t="2208" x="4572000" y="1325563"/>
          <p14:tracePt t="2212" x="4554538" y="1333500"/>
          <p14:tracePt t="2217" x="4529138" y="1343025"/>
          <p14:tracePt t="2220" x="4513263" y="1350963"/>
          <p14:tracePt t="2225" x="4495800" y="1350963"/>
          <p14:tracePt t="2233" x="4445000" y="1368425"/>
          <p14:tracePt t="2236" x="4419600" y="1368425"/>
          <p14:tracePt t="2241" x="4394200" y="1368425"/>
          <p14:tracePt t="2249" x="4341813" y="1376363"/>
          <p14:tracePt t="2252" x="4316413" y="1376363"/>
          <p14:tracePt t="2258" x="4291013" y="1376363"/>
          <p14:tracePt t="2265" x="4232275" y="1385888"/>
          <p14:tracePt t="2268" x="4206875" y="1385888"/>
          <p14:tracePt t="2273" x="4171950" y="1393825"/>
          <p14:tracePt t="2278" x="4138613" y="1393825"/>
          <p14:tracePt t="2281" x="4105275" y="1393825"/>
          <p14:tracePt t="2284" x="4070350" y="1401763"/>
          <p14:tracePt t="2289" x="4027488" y="1401763"/>
          <p14:tracePt t="2294" x="4011613" y="1401763"/>
          <p14:tracePt t="2300" x="3943350" y="1411288"/>
          <p14:tracePt t="2304" x="3917950" y="1411288"/>
          <p14:tracePt t="2308" x="3875088" y="1419225"/>
          <p14:tracePt t="2312" x="3849688" y="1419225"/>
          <p14:tracePt t="2317" x="3806825" y="1419225"/>
          <p14:tracePt t="2320" x="3773488" y="1427163"/>
          <p14:tracePt t="2326" x="3730625" y="1427163"/>
          <p14:tracePt t="2332" x="3654425" y="1436688"/>
          <p14:tracePt t="2336" x="3603625" y="1444625"/>
          <p14:tracePt t="2342" x="3568700" y="1444625"/>
          <p14:tracePt t="2349" x="3492500" y="1452563"/>
          <p14:tracePt t="2352" x="3467100" y="1452563"/>
          <p14:tracePt t="2356" x="3433763" y="1452563"/>
          <p14:tracePt t="2365" x="3373438" y="1452563"/>
          <p14:tracePt t="2368" x="3340100" y="1452563"/>
          <p14:tracePt t="2373" x="3305175" y="1452563"/>
          <p14:tracePt t="2382" x="3263900" y="1452563"/>
          <p14:tracePt t="2384" x="3238500" y="1452563"/>
          <p14:tracePt t="2388" x="3203575" y="1452563"/>
          <p14:tracePt t="2397" x="3144838" y="1452563"/>
          <p14:tracePt t="2400" x="3109913" y="1452563"/>
          <p14:tracePt t="2405" x="3076575" y="1452563"/>
          <p14:tracePt t="2409" x="3033713" y="1452563"/>
          <p14:tracePt t="2414" x="3008313" y="1452563"/>
          <p14:tracePt t="2417" x="2974975" y="1452563"/>
          <p14:tracePt t="2420" x="2932113" y="1452563"/>
          <p14:tracePt t="2425" x="2897188" y="1452563"/>
          <p14:tracePt t="2428" x="2855913" y="1452563"/>
          <p14:tracePt t="2432" x="2820988" y="1452563"/>
          <p14:tracePt t="2436" x="2795588" y="1452563"/>
          <p14:tracePt t="2442" x="2762250" y="1452563"/>
          <p14:tracePt t="2448" x="2693988" y="1452563"/>
          <p14:tracePt t="2452" x="2676525" y="1444625"/>
          <p14:tracePt t="2457" x="2651125" y="1436688"/>
          <p14:tracePt t="2464" x="2600325" y="1411288"/>
          <p14:tracePt t="2468" x="2592388" y="1401763"/>
          <p14:tracePt t="2473" x="2566988" y="1385888"/>
          <p14:tracePt t="2478" x="2549525" y="1376363"/>
          <p14:tracePt t="2484" x="2516188" y="1360488"/>
          <p14:tracePt t="2488" x="2498725" y="1350963"/>
          <p14:tracePt t="2493" x="2481263" y="1343025"/>
          <p14:tracePt t="2501" x="2455863" y="1317625"/>
          <p14:tracePt t="2504" x="2438400" y="1308100"/>
          <p14:tracePt t="2508" x="2422525" y="1300163"/>
          <p14:tracePt t="2516" x="2397125" y="1266825"/>
          <p14:tracePt t="2521" x="2387600" y="1257300"/>
          <p14:tracePt t="2525" x="2379663" y="1241425"/>
          <p14:tracePt t="2528" x="2371725" y="1223963"/>
          <p14:tracePt t="2536" x="2362200" y="1198563"/>
          <p14:tracePt t="2541" x="2362200" y="1181100"/>
          <p14:tracePt t="2546" x="2362200" y="1173163"/>
          <p14:tracePt t="2553" x="2362200" y="1138238"/>
          <p14:tracePt t="2561" x="2362200" y="1122363"/>
          <p14:tracePt t="2568" x="2371725" y="1104900"/>
          <p14:tracePt t="2574" x="2379663" y="1087438"/>
          <p14:tracePt t="2576" x="2379663" y="1079500"/>
          <p14:tracePt t="2585" x="2397125" y="1054100"/>
          <p14:tracePt t="2588" x="2405063" y="1044575"/>
          <p14:tracePt t="2597" x="2405063" y="1036638"/>
          <p14:tracePt t="2600" x="2413000" y="1028700"/>
          <p14:tracePt t="2610" x="2422525" y="1019175"/>
          <p14:tracePt t="2617" x="2430463" y="1003300"/>
          <p14:tracePt t="2626" x="2438400" y="985838"/>
          <p14:tracePt t="2633" x="2455863" y="977900"/>
          <p14:tracePt t="2636" x="2473325" y="960438"/>
          <p14:tracePt t="2641" x="2489200" y="942975"/>
          <p14:tracePt t="2646" x="2506663" y="925513"/>
          <p14:tracePt t="2650" x="2541588" y="909638"/>
          <p14:tracePt t="2652" x="2566988" y="884238"/>
          <p14:tracePt t="2656" x="2582863" y="866775"/>
          <p14:tracePt t="2661" x="2625725" y="841375"/>
          <p14:tracePt t="2668" x="2676525" y="808038"/>
          <p14:tracePt t="2672" x="2701925" y="790575"/>
          <p14:tracePt t="2677" x="2727325" y="773113"/>
          <p14:tracePt t="2684" x="2778125" y="747713"/>
          <p14:tracePt t="2688" x="2795588" y="739775"/>
          <p14:tracePt t="2692" x="2813050" y="730250"/>
          <p14:tracePt t="2696" x="2820988" y="730250"/>
          <p14:tracePt t="2703" x="2830513" y="730250"/>
          <p14:tracePt t="2726" x="2838450" y="730250"/>
          <p14:tracePt t="2731" x="2846388" y="730250"/>
          <p14:tracePt t="2742" x="2855913" y="730250"/>
          <p14:tracePt t="2749" x="2871788" y="730250"/>
          <p14:tracePt t="2752" x="2881313" y="730250"/>
          <p14:tracePt t="2756" x="2897188" y="730250"/>
          <p14:tracePt t="2765" x="2922588" y="730250"/>
          <p14:tracePt t="2768" x="2932113" y="730250"/>
          <p14:tracePt t="2773" x="2949575" y="739775"/>
          <p14:tracePt t="2781" x="2965450" y="747713"/>
          <p14:tracePt t="2784" x="2974975" y="755650"/>
          <p14:tracePt t="2788" x="2982913" y="765175"/>
          <p14:tracePt t="2796" x="2990850" y="773113"/>
          <p14:tracePt t="2800" x="3000375" y="781050"/>
          <p14:tracePt t="2804" x="3008313" y="790575"/>
          <p14:tracePt t="2814" x="3008313" y="798513"/>
          <p14:tracePt t="2816" x="3016250" y="808038"/>
          <p14:tracePt t="2820" x="3025775" y="815975"/>
          <p14:tracePt t="2827" x="3025775" y="823913"/>
          <p14:tracePt t="2833" x="3033713" y="841375"/>
          <p14:tracePt t="2848" x="3033713" y="849313"/>
          <p14:tracePt t="2852" x="3033713" y="858838"/>
          <p14:tracePt t="2864" x="3033713" y="866775"/>
          <p14:tracePt t="2873" x="3033713" y="874713"/>
          <p14:tracePt t="2881" x="3033713" y="884238"/>
          <p14:tracePt t="2896" x="3033713" y="892175"/>
          <p14:tracePt t="2900" x="3033713" y="900113"/>
          <p14:tracePt t="2909" x="3033713" y="909638"/>
          <p14:tracePt t="2913" x="3033713" y="917575"/>
          <p14:tracePt t="2916" x="3033713" y="925513"/>
          <p14:tracePt t="2922" x="3033713" y="935038"/>
          <p14:tracePt t="2926" x="3025775" y="942975"/>
          <p14:tracePt t="2930" x="3016250" y="942975"/>
          <p14:tracePt t="2932" x="3016250" y="952500"/>
          <p14:tracePt t="2936" x="3008313" y="960438"/>
          <p14:tracePt t="2942" x="3008313" y="968375"/>
          <p14:tracePt t="2949" x="2990850" y="993775"/>
          <p14:tracePt t="2952" x="2982913" y="993775"/>
          <p14:tracePt t="2966" x="2957513" y="1028700"/>
          <p14:tracePt t="2969" x="2949575" y="1028700"/>
          <p14:tracePt t="2972" x="2940050" y="1036638"/>
          <p14:tracePt t="2981" x="2932113" y="1044575"/>
          <p14:tracePt t="2986" x="2932113" y="1054100"/>
          <p14:tracePt t="2988" x="2922588" y="1054100"/>
          <p14:tracePt t="2994" x="2922588" y="1062038"/>
          <p14:tracePt t="3006" x="2914650" y="1062038"/>
          <p14:tracePt t="3012" x="2914650" y="1069975"/>
          <p14:tracePt t="3016" x="2906713" y="1069975"/>
          <p14:tracePt t="3021" x="2906713" y="1079500"/>
          <p14:tracePt t="3478" x="2914650" y="1069975"/>
          <p14:tracePt t="3482" x="2922588" y="1069975"/>
          <p14:tracePt t="3485" x="2940050" y="1054100"/>
          <p14:tracePt t="3494" x="2990850" y="1036638"/>
          <p14:tracePt t="3498" x="3008313" y="1028700"/>
          <p14:tracePt t="3501" x="3033713" y="1028700"/>
          <p14:tracePt t="3506" x="3059113" y="1028700"/>
          <p14:tracePt t="3509" x="3076575" y="1028700"/>
          <p14:tracePt t="3514" x="3101975" y="1028700"/>
          <p14:tracePt t="3521" x="3144838" y="1028700"/>
          <p14:tracePt t="3525" x="3170238" y="1028700"/>
          <p14:tracePt t="3532" x="3203575" y="1028700"/>
          <p14:tracePt t="3538" x="3263900" y="1028700"/>
          <p14:tracePt t="3541" x="3297238" y="1028700"/>
          <p14:tracePt t="3545" x="3340100" y="1028700"/>
          <p14:tracePt t="3554" x="3441700" y="1028700"/>
          <p14:tracePt t="3557" x="3502025" y="1028700"/>
          <p14:tracePt t="3562" x="3560763" y="1028700"/>
          <p14:tracePt t="3570" x="3687763" y="1028700"/>
          <p14:tracePt t="3573" x="3748088" y="1028700"/>
          <p14:tracePt t="3577" x="3798888" y="1028700"/>
          <p14:tracePt t="3581" x="3857625" y="1028700"/>
          <p14:tracePt t="3586" x="3925888" y="1028700"/>
          <p14:tracePt t="3589" x="3986213" y="1028700"/>
          <p14:tracePt t="3593" x="4062413" y="1028700"/>
          <p14:tracePt t="3599" x="4113213" y="1028700"/>
          <p14:tracePt t="3602" x="4171950" y="1028700"/>
          <p14:tracePt t="3605" x="4232275" y="1028700"/>
          <p14:tracePt t="3610" x="4275138" y="1028700"/>
          <p14:tracePt t="3615" x="4316413" y="1028700"/>
          <p14:tracePt t="3620" x="4394200" y="1028700"/>
          <p14:tracePt t="3625" x="4419600" y="1028700"/>
          <p14:tracePt t="3631" x="4435475" y="1028700"/>
          <p14:tracePt t="3636" x="4460875" y="1028700"/>
          <p14:tracePt t="3638" x="4478338" y="1028700"/>
          <p14:tracePt t="3641" x="4486275" y="1036638"/>
          <p14:tracePt t="3645" x="4503738" y="1036638"/>
          <p14:tracePt t="3654" x="4521200" y="1036638"/>
          <p14:tracePt t="3657" x="4529138" y="1036638"/>
          <p14:tracePt t="3661" x="4546600" y="1036638"/>
          <p14:tracePt t="3670" x="4589463" y="1036638"/>
          <p14:tracePt t="3673" x="4597400" y="1036638"/>
          <p14:tracePt t="3678" x="4622800" y="1036638"/>
          <p14:tracePt t="3680" x="4648200" y="1036638"/>
          <p14:tracePt t="3686" x="4657725" y="1036638"/>
          <p14:tracePt t="3689" x="4683125" y="1036638"/>
          <p14:tracePt t="3694" x="4691063" y="1036638"/>
          <p14:tracePt t="3698" x="4716463" y="1036638"/>
          <p14:tracePt t="3703" x="4733925" y="1036638"/>
          <p14:tracePt t="3705" x="4741863" y="1036638"/>
          <p14:tracePt t="3710" x="4759325" y="1036638"/>
          <p14:tracePt t="3715" x="4767263" y="1036638"/>
          <p14:tracePt t="3721" x="4784725" y="1036638"/>
          <p14:tracePt t="3731" x="4792663" y="1036638"/>
          <p14:tracePt t="3745" x="4802188" y="1044575"/>
          <p14:tracePt t="3757" x="4810125" y="1044575"/>
          <p14:tracePt t="3765" x="4818063" y="1044575"/>
          <p14:tracePt t="3770" x="4835525" y="1044575"/>
          <p14:tracePt t="3773" x="4843463" y="1044575"/>
          <p14:tracePt t="3778" x="4860925" y="1044575"/>
          <p14:tracePt t="3782" x="4868863" y="1044575"/>
          <p14:tracePt t="3787" x="4886325" y="1044575"/>
          <p14:tracePt t="3789" x="4903788" y="1044575"/>
          <p14:tracePt t="3798" x="4919663" y="1044575"/>
          <p14:tracePt t="3802" x="4929188" y="1044575"/>
          <p14:tracePt t="3804" x="4937125" y="1044575"/>
          <p14:tracePt t="3810" x="4946650" y="1044575"/>
          <p14:tracePt t="3815" x="4954588" y="1044575"/>
          <p14:tracePt t="3819" x="4954588" y="1054100"/>
          <p14:tracePt t="3825" x="4962525" y="1054100"/>
          <p14:tracePt t="3854" x="4972050" y="1054100"/>
          <p14:tracePt t="3859" x="4972050" y="1062038"/>
          <p14:tracePt t="3878" x="4979988" y="1062038"/>
          <p14:tracePt t="3930" x="4987925" y="1069975"/>
          <p14:tracePt t="3962" x="4997450" y="1079500"/>
          <p14:tracePt t="3969" x="4997450" y="1087438"/>
          <p14:tracePt t="3977" x="5005388" y="1087438"/>
          <p14:tracePt t="4001" x="5013325" y="1096963"/>
          <p14:tracePt t="4081" x="5013325" y="1104900"/>
          <p14:tracePt t="4098" x="5022850" y="1104900"/>
          <p14:tracePt t="4134" x="5022850" y="1112838"/>
          <p14:tracePt t="4142" x="5022850" y="1122363"/>
          <p14:tracePt t="4174" x="5022850" y="1130300"/>
          <p14:tracePt t="4182" x="5022850" y="1138238"/>
          <p14:tracePt t="4191" x="5022850" y="1147763"/>
          <p14:tracePt t="4206" x="5013325" y="1147763"/>
          <p14:tracePt t="4221" x="5013325" y="1155700"/>
          <p14:tracePt t="4238" x="5005388" y="1155700"/>
          <p14:tracePt t="4253" x="5005388" y="1163638"/>
          <p14:tracePt t="4290" x="4997450" y="1163638"/>
          <p14:tracePt t="4298" x="4987925" y="1163638"/>
          <p14:tracePt t="4302" x="4987925" y="1173163"/>
          <p14:tracePt t="4308" x="4979988" y="1173163"/>
          <p14:tracePt t="4315" x="4979988" y="1181100"/>
          <p14:tracePt t="4322" x="4962525" y="1181100"/>
          <p14:tracePt t="4326" x="4954588" y="1181100"/>
          <p14:tracePt t="4332" x="4946650" y="1189038"/>
          <p14:tracePt t="4338" x="4919663" y="1189038"/>
          <p14:tracePt t="4341" x="4903788" y="1189038"/>
          <p14:tracePt t="4354" x="4868863" y="1198563"/>
          <p14:tracePt t="4357" x="4860925" y="1198563"/>
          <p14:tracePt t="4362" x="4843463" y="1198563"/>
          <p14:tracePt t="4370" x="4818063" y="1198563"/>
          <p14:tracePt t="4373" x="4802188" y="1198563"/>
          <p14:tracePt t="4378" x="4792663" y="1198563"/>
          <p14:tracePt t="4381" x="4784725" y="1198563"/>
          <p14:tracePt t="4386" x="4767263" y="1198563"/>
          <p14:tracePt t="4393" x="4759325" y="1198563"/>
          <p14:tracePt t="4398" x="4749800" y="1198563"/>
          <p14:tracePt t="4405" x="4741863" y="1198563"/>
          <p14:tracePt t="4409" x="4733925" y="1198563"/>
          <p14:tracePt t="4414" x="4724400" y="1198563"/>
          <p14:tracePt t="4419" x="4716463" y="1198563"/>
          <p14:tracePt t="4425" x="4699000" y="1198563"/>
          <p14:tracePt t="4437" x="4673600" y="1206500"/>
          <p14:tracePt t="4446" x="4657725" y="1206500"/>
          <p14:tracePt t="4450" x="4630738" y="1206500"/>
          <p14:tracePt t="4455" x="4622800" y="1206500"/>
          <p14:tracePt t="4457" x="4597400" y="1216025"/>
          <p14:tracePt t="4462" x="4589463" y="1216025"/>
          <p14:tracePt t="4465" x="4564063" y="1216025"/>
          <p14:tracePt t="4473" x="4503738" y="1216025"/>
          <p14:tracePt t="4478" x="4486275" y="1223963"/>
          <p14:tracePt t="4481" x="4452938" y="1223963"/>
          <p14:tracePt t="4485" x="4419600" y="1223963"/>
          <p14:tracePt t="4491" x="4402138" y="1223963"/>
          <p14:tracePt t="4493" x="4368800" y="1223963"/>
          <p14:tracePt t="4498" x="4333875" y="1223963"/>
          <p14:tracePt t="4501" x="4300538" y="1223963"/>
          <p14:tracePt t="4506" x="4275138" y="1223963"/>
          <p14:tracePt t="4509" x="4249738" y="1223963"/>
          <p14:tracePt t="4515" x="4224338" y="1223963"/>
          <p14:tracePt t="4521" x="4171950" y="1223963"/>
          <p14:tracePt t="4525" x="4146550" y="1223963"/>
          <p14:tracePt t="4531" x="4121150" y="1223963"/>
          <p14:tracePt t="4537" x="4079875" y="1223963"/>
          <p14:tracePt t="4541" x="4052888" y="1223963"/>
          <p14:tracePt t="4554" x="4027488" y="1216025"/>
          <p14:tracePt t="4566" x="4019550" y="1216025"/>
          <p14:tracePt t="4573" x="4011613" y="1216025"/>
          <p14:tracePt t="4599" x="4011613" y="1206500"/>
          <p14:tracePt t="4610" x="4011613" y="1198563"/>
          <p14:tracePt t="4615" x="4002088" y="1189038"/>
          <p14:tracePt t="4622" x="4002088" y="1181100"/>
          <p14:tracePt t="4625" x="3994150" y="1173163"/>
          <p14:tracePt t="4638" x="3986213" y="1155700"/>
          <p14:tracePt t="4642" x="3986213" y="1147763"/>
          <p14:tracePt t="4654" x="3986213" y="1130300"/>
          <p14:tracePt t="4657" x="3986213" y="1122363"/>
          <p14:tracePt t="4662" x="3986213" y="1104900"/>
          <p14:tracePt t="4667" x="3986213" y="1096963"/>
          <p14:tracePt t="4674" x="3986213" y="1079500"/>
          <p14:tracePt t="4678" x="3986213" y="1069975"/>
          <p14:tracePt t="4682" x="3986213" y="1054100"/>
          <p14:tracePt t="4689" x="3986213" y="1036638"/>
          <p14:tracePt t="4693" x="3994150" y="1019175"/>
          <p14:tracePt t="4698" x="4011613" y="1011238"/>
          <p14:tracePt t="4703" x="4019550" y="1003300"/>
          <p14:tracePt t="4705" x="4027488" y="985838"/>
          <p14:tracePt t="4710" x="4037013" y="977900"/>
          <p14:tracePt t="4714" x="4052888" y="968375"/>
          <p14:tracePt t="4722" x="4070350" y="952500"/>
          <p14:tracePt t="4725" x="4079875" y="935038"/>
          <p14:tracePt t="4732" x="4087813" y="935038"/>
          <p14:tracePt t="4738" x="4095750" y="917575"/>
          <p14:tracePt t="4750" x="4105275" y="917575"/>
          <p14:tracePt t="4905" x="4087813" y="925513"/>
          <p14:tracePt t="4910" x="4087813" y="935038"/>
          <p14:tracePt t="4913" x="4070350" y="952500"/>
          <p14:tracePt t="4921" x="4027488" y="985838"/>
          <p14:tracePt t="4925" x="4011613" y="1011238"/>
          <p14:tracePt t="4930" x="4002088" y="1019175"/>
          <p14:tracePt t="4934" x="3976688" y="1036638"/>
          <p14:tracePt t="4937" x="3960813" y="1044575"/>
          <p14:tracePt t="4942" x="3935413" y="1062038"/>
          <p14:tracePt t="4949" x="3892550" y="1079500"/>
          <p14:tracePt t="4953" x="3867150" y="1087438"/>
          <p14:tracePt t="4967" x="3790950" y="1104900"/>
          <p14:tracePt t="4970" x="3763963" y="1104900"/>
          <p14:tracePt t="4974" x="3738563" y="1112838"/>
          <p14:tracePt t="4977" x="3722688" y="1112838"/>
          <p14:tracePt t="4982" x="3697288" y="1112838"/>
          <p14:tracePt t="4985" x="3671888" y="1112838"/>
          <p14:tracePt t="4990" x="3662363" y="1112838"/>
          <p14:tracePt t="4995" x="3636963" y="1112838"/>
          <p14:tracePt t="5001" x="3603625" y="1122363"/>
          <p14:tracePt t="5005" x="3578225" y="1122363"/>
          <p14:tracePt t="5010" x="3560763" y="1122363"/>
          <p14:tracePt t="5015" x="3543300" y="1122363"/>
          <p14:tracePt t="5017" x="3517900" y="1122363"/>
          <p14:tracePt t="5021" x="3484563" y="1122363"/>
          <p14:tracePt t="5026" x="3467100" y="1122363"/>
          <p14:tracePt t="5031" x="3433763" y="1122363"/>
          <p14:tracePt t="5034" x="3408363" y="1122363"/>
          <p14:tracePt t="5038" x="3390900" y="1122363"/>
          <p14:tracePt t="5042" x="3355975" y="1122363"/>
          <p14:tracePt t="5049" x="3289300" y="1122363"/>
          <p14:tracePt t="5053" x="3263900" y="1122363"/>
          <p14:tracePt t="5059" x="3221038" y="1122363"/>
          <p14:tracePt t="5066" x="3127375" y="1122363"/>
          <p14:tracePt t="5069" x="3084513" y="1122363"/>
          <p14:tracePt t="5076" x="3041650" y="1122363"/>
          <p14:tracePt t="5082" x="2957513" y="1122363"/>
          <p14:tracePt t="5086" x="2922588" y="1122363"/>
          <p14:tracePt t="5092" x="2889250" y="1122363"/>
          <p14:tracePt t="5106" x="2805113" y="1122363"/>
          <p14:tracePt t="5112" x="2770188" y="1122363"/>
          <p14:tracePt t="5115" x="2752725" y="1122363"/>
          <p14:tracePt t="5119" x="2744788" y="1122363"/>
          <p14:tracePt t="5127" x="2727325" y="1122363"/>
          <p14:tracePt t="5435" x="2719388" y="1122363"/>
          <p14:tracePt t="5455" x="2719388" y="1112838"/>
          <p14:tracePt t="5460" x="2719388" y="1104900"/>
          <p14:tracePt t="5469" x="2719388" y="1096963"/>
          <p14:tracePt t="5475" x="2727325" y="1087438"/>
          <p14:tracePt t="5488" x="2736850" y="1087438"/>
          <p14:tracePt t="5702" x="2744788" y="1087438"/>
          <p14:tracePt t="5710" x="2752725" y="1096963"/>
          <p14:tracePt t="5718" x="2752725" y="1104900"/>
          <p14:tracePt t="5723" x="2762250" y="1104900"/>
          <p14:tracePt t="5726" x="2762250" y="1112838"/>
          <p14:tracePt t="5730" x="2762250" y="1122363"/>
          <p14:tracePt t="5744" x="2762250" y="1130300"/>
          <p14:tracePt t="5750" x="2762250" y="1138238"/>
          <p14:tracePt t="5762" x="2762250" y="1147763"/>
          <p14:tracePt t="5779" x="2762250" y="1163638"/>
          <p14:tracePt t="5786" x="2752725" y="1163638"/>
          <p14:tracePt t="5798" x="2752725" y="1173163"/>
          <p14:tracePt t="5826" x="2744788" y="1181100"/>
          <p14:tracePt t="5834" x="2736850" y="1181100"/>
          <p14:tracePt t="5844" x="2727325" y="1181100"/>
          <p14:tracePt t="5847" x="2727325" y="1189038"/>
          <p14:tracePt t="5856" x="2719388" y="1189038"/>
          <p14:tracePt t="5863" x="2711450" y="1189038"/>
          <p14:tracePt t="5866" x="2701925" y="1198563"/>
          <p14:tracePt t="5870" x="2693988" y="1198563"/>
          <p14:tracePt t="5878" x="2686050" y="1198563"/>
          <p14:tracePt t="5914" x="2676525" y="1198563"/>
          <p14:tracePt t="5939" x="2668588" y="1198563"/>
          <p14:tracePt t="5956" x="2660650" y="1189038"/>
          <p14:tracePt t="5961" x="2651125" y="1189038"/>
          <p14:tracePt t="5966" x="2643188" y="1189038"/>
          <p14:tracePt t="5972" x="2643188" y="1181100"/>
          <p14:tracePt t="5979" x="2633663" y="1173163"/>
          <p14:tracePt t="5994" x="2625725" y="1173163"/>
          <p14:tracePt t="5999" x="2625725" y="1163638"/>
          <p14:tracePt t="6002" x="2625725" y="1155700"/>
          <p14:tracePt t="6011" x="2617788" y="1147763"/>
          <p14:tracePt t="6114" x="2617788" y="1138238"/>
          <p14:tracePt t="6299" x="2617788" y="1130300"/>
          <p14:tracePt t="6314" x="2617788" y="1122363"/>
          <p14:tracePt t="6320" x="2625725" y="1122363"/>
          <p14:tracePt t="6322" x="2625725" y="1112838"/>
          <p14:tracePt t="6329" x="2633663" y="1104900"/>
          <p14:tracePt t="6346" x="2643188" y="1104900"/>
          <p14:tracePt t="6353" x="2651125" y="1104900"/>
          <p14:tracePt t="6359" x="2660650" y="1104900"/>
          <p14:tracePt t="6366" x="2668588" y="1104900"/>
          <p14:tracePt t="6374" x="2676525" y="1104900"/>
          <p14:tracePt t="6378" x="2686050" y="1104900"/>
          <p14:tracePt t="6382" x="2693988" y="1104900"/>
          <p14:tracePt t="6391" x="2711450" y="1104900"/>
          <p14:tracePt t="6394" x="2719388" y="1104900"/>
          <p14:tracePt t="6398" x="2727325" y="1104900"/>
          <p14:tracePt t="6402" x="2736850" y="1104900"/>
          <p14:tracePt t="6410" x="2752725" y="1104900"/>
          <p14:tracePt t="6415" x="2762250" y="1112838"/>
          <p14:tracePt t="6419" x="2770188" y="1122363"/>
          <p14:tracePt t="6426" x="2778125" y="1130300"/>
          <p14:tracePt t="6431" x="2787650" y="1138238"/>
          <p14:tracePt t="6437" x="2795588" y="1147763"/>
          <p14:tracePt t="6439" x="2795588" y="1155700"/>
          <p14:tracePt t="6443" x="2805113" y="1163638"/>
          <p14:tracePt t="6446" x="2813050" y="1163638"/>
          <p14:tracePt t="6458" x="2820988" y="1173163"/>
          <p14:tracePt t="6462" x="2820988" y="1181100"/>
          <p14:tracePt t="6466" x="2830513" y="1181100"/>
          <p14:tracePt t="6472" x="2830513" y="1189038"/>
          <p14:tracePt t="6478" x="2838450" y="1189038"/>
          <p14:tracePt t="6482" x="2838450" y="1198563"/>
          <p14:tracePt t="6488" x="2838450" y="1206500"/>
          <p14:tracePt t="6494" x="2846388" y="1206500"/>
          <p14:tracePt t="6503" x="2855913" y="1216025"/>
          <p14:tracePt t="6511" x="2855913" y="1223963"/>
          <p14:tracePt t="6520" x="2863850" y="1231900"/>
          <p14:tracePt t="6543" x="2871788" y="1241425"/>
          <p14:tracePt t="6555" x="2871788" y="1249363"/>
          <p14:tracePt t="6598" x="2871788" y="1257300"/>
          <p14:tracePt t="6651" x="2871788" y="1266825"/>
          <p14:tracePt t="6682" x="2863850" y="1266825"/>
          <p14:tracePt t="6694" x="2855913" y="1274763"/>
          <p14:tracePt t="6699" x="2846388" y="1274763"/>
          <p14:tracePt t="6702" x="2846388" y="1282700"/>
          <p14:tracePt t="6707" x="2838450" y="1282700"/>
          <p14:tracePt t="6711" x="2820988" y="1282700"/>
          <p14:tracePt t="6720" x="2805113" y="1282700"/>
          <p14:tracePt t="6726" x="2787650" y="1282700"/>
          <p14:tracePt t="6730" x="2778125" y="1282700"/>
          <p14:tracePt t="6736" x="2770188" y="1282700"/>
          <p14:tracePt t="6747" x="2762250" y="1282700"/>
          <p14:tracePt t="6756" x="2752725" y="1282700"/>
          <p14:tracePt t="6795" x="2744788" y="1282700"/>
          <p14:tracePt t="6811" x="2736850" y="1282700"/>
          <p14:tracePt t="6827" x="2727325" y="1282700"/>
          <p14:tracePt t="6831" x="2719388" y="1282700"/>
          <p14:tracePt t="6839" x="2711450" y="1274763"/>
          <p14:tracePt t="6856" x="2701925" y="1274763"/>
          <p14:tracePt t="6862" x="2693988" y="1274763"/>
          <p14:tracePt t="6872" x="2686050" y="1266825"/>
          <p14:tracePt t="6879" x="2668588" y="1266825"/>
          <p14:tracePt t="6883" x="2668588" y="1257300"/>
          <p14:tracePt t="6895" x="2660650" y="1257300"/>
          <p14:tracePt t="6904" x="2651125" y="1257300"/>
          <p14:tracePt t="6943" x="2643188" y="1257300"/>
          <p14:tracePt t="6960" x="2633663" y="1249363"/>
          <p14:tracePt t="6979" x="2633663" y="1241425"/>
          <p14:tracePt t="6984" x="2625725" y="1241425"/>
          <p14:tracePt t="6992" x="2625725" y="1231900"/>
          <p14:tracePt t="6998" x="2625725" y="1223963"/>
          <p14:tracePt t="7002" x="2617788" y="1216025"/>
          <p14:tracePt t="7014" x="2608263" y="1216025"/>
          <p14:tracePt t="7024" x="2608263" y="1198563"/>
          <p14:tracePt t="7031" x="2600325" y="1198563"/>
          <p14:tracePt t="7042" x="2600325" y="1189038"/>
          <p14:tracePt t="7052" x="2592388" y="1189038"/>
          <p14:tracePt t="7058" x="2592388" y="1173163"/>
          <p14:tracePt t="7067" x="2592388" y="1163638"/>
          <p14:tracePt t="7070" x="2592388" y="1155700"/>
          <p14:tracePt t="7078" x="2592388" y="1147763"/>
          <p14:tracePt t="7083" x="2592388" y="1138238"/>
          <p14:tracePt t="7090" x="2592388" y="1130300"/>
          <p14:tracePt t="7099" x="2592388" y="1122363"/>
          <p14:tracePt t="7109" x="2592388" y="1112838"/>
          <p14:tracePt t="7120" x="2592388" y="1104900"/>
          <p14:tracePt t="7127" x="2592388" y="1096963"/>
          <p14:tracePt t="7139" x="2592388" y="1087438"/>
          <p14:tracePt t="7148" x="2592388" y="1079500"/>
          <p14:tracePt t="7152" x="2592388" y="1069975"/>
          <p14:tracePt t="7158" x="2592388" y="1054100"/>
          <p14:tracePt t="7164" x="2592388" y="1044575"/>
          <p14:tracePt t="7173" x="2592388" y="1028700"/>
          <p14:tracePt t="7175" x="2592388" y="1019175"/>
          <p14:tracePt t="7180" x="2592388" y="1011238"/>
          <p14:tracePt t="7184" x="2592388" y="1003300"/>
          <p14:tracePt t="7191" x="2600325" y="993775"/>
          <p14:tracePt t="7195" x="2600325" y="985838"/>
          <p14:tracePt t="7206" x="2600325" y="977900"/>
          <p14:tracePt t="7667" x="2600325" y="985838"/>
          <p14:tracePt t="7672" x="2592388" y="1003300"/>
          <p14:tracePt t="7675" x="2574925" y="1019175"/>
          <p14:tracePt t="7683" x="2557463" y="1054100"/>
          <p14:tracePt t="7687" x="2557463" y="1062038"/>
          <p14:tracePt t="7693" x="2549525" y="1079500"/>
          <p14:tracePt t="7697" x="2549525" y="1087438"/>
          <p14:tracePt t="7699" x="2549525" y="1096963"/>
          <p14:tracePt t="7712" x="2549525" y="1112838"/>
          <p14:tracePt t="7715" x="2549525" y="1122363"/>
          <p14:tracePt t="7720" x="2541588" y="1138238"/>
          <p14:tracePt t="7728" x="2532063" y="1155700"/>
          <p14:tracePt t="7731" x="2524125" y="1173163"/>
          <p14:tracePt t="7738" x="2524125" y="1181100"/>
          <p14:tracePt t="7743" x="2516188" y="1206500"/>
          <p14:tracePt t="7747" x="2516188" y="1216025"/>
          <p14:tracePt t="7752" x="2516188" y="1223963"/>
          <p14:tracePt t="7757" x="2516188" y="1241425"/>
          <p14:tracePt t="7763" x="2516188" y="1249363"/>
          <p14:tracePt t="7767" x="2516188" y="1257300"/>
          <p14:tracePt t="7779" x="2516188" y="1266825"/>
          <p14:tracePt t="8228" x="2506663" y="1274763"/>
          <p14:tracePt t="8232" x="2498725" y="1282700"/>
          <p14:tracePt t="8235" x="2489200" y="1308100"/>
          <p14:tracePt t="8240" x="2463800" y="1333500"/>
          <p14:tracePt t="8245" x="2455863" y="1350963"/>
          <p14:tracePt t="8248" x="2430463" y="1376363"/>
          <p14:tracePt t="8252" x="2405063" y="1393825"/>
          <p14:tracePt t="8260" x="2354263" y="1411288"/>
          <p14:tracePt t="8264" x="2344738" y="1419225"/>
          <p14:tracePt t="8269" x="2319338" y="1419225"/>
          <p14:tracePt t="8275" x="2303463" y="1427163"/>
          <p14:tracePt t="8281" x="2286000" y="1427163"/>
          <p14:tracePt t="8286" x="2278063" y="1436688"/>
          <p14:tracePt t="8292" x="2268538" y="1436688"/>
          <p14:tracePt t="8296" x="2260600" y="1436688"/>
          <p14:tracePt t="8301" x="2260600" y="1444625"/>
          <p14:tracePt t="8307" x="2252663" y="1444625"/>
          <p14:tracePt t="8392" x="2243138" y="1444625"/>
          <p14:tracePt t="8405" x="2243138" y="1452563"/>
          <p14:tracePt t="8468" x="2243138" y="1462088"/>
          <p14:tracePt t="8472" x="2243138" y="1470025"/>
          <p14:tracePt t="8475" x="2243138" y="1487488"/>
          <p14:tracePt t="8483" x="2268538" y="1520825"/>
          <p14:tracePt t="8487" x="2293938" y="1546225"/>
          <p14:tracePt t="8492" x="2303463" y="1571625"/>
          <p14:tracePt t="8496" x="2328863" y="1597025"/>
          <p14:tracePt t="8503" x="2371725" y="1639888"/>
          <p14:tracePt t="8507" x="2397125" y="1665288"/>
          <p14:tracePt t="8513" x="2413000" y="1682750"/>
          <p14:tracePt t="8516" x="2430463" y="1708150"/>
          <p14:tracePt t="8521" x="2447925" y="1733550"/>
          <p14:tracePt t="8523" x="2455863" y="1751013"/>
          <p14:tracePt t="8527" x="2473325" y="1758950"/>
          <p14:tracePt t="8532" x="2489200" y="1776413"/>
          <p14:tracePt t="8540" x="2506663" y="1801813"/>
          <p14:tracePt t="8543" x="2516188" y="1801813"/>
          <p14:tracePt t="8547" x="2532063" y="1819275"/>
          <p14:tracePt t="8553" x="2532063" y="1827213"/>
          <p14:tracePt t="8560" x="2549525" y="1835150"/>
          <p14:tracePt t="8564" x="2557463" y="1852613"/>
          <p14:tracePt t="8575" x="2574925" y="1878013"/>
          <p14:tracePt t="8580" x="2582863" y="1885950"/>
          <p14:tracePt t="8583" x="2582863" y="1895475"/>
          <p14:tracePt t="8587" x="2592388" y="1911350"/>
          <p14:tracePt t="8593" x="2608263" y="1920875"/>
          <p14:tracePt t="8596" x="2617788" y="1928813"/>
          <p14:tracePt t="8599" x="2617788" y="1946275"/>
          <p14:tracePt t="8606" x="2625725" y="1946275"/>
          <p14:tracePt t="8611" x="2643188" y="1971675"/>
          <p14:tracePt t="8621" x="2651125" y="1979613"/>
          <p14:tracePt t="8627" x="2660650" y="1989138"/>
          <p14:tracePt t="8632" x="2668588" y="1989138"/>
          <p14:tracePt t="8788" x="2676525" y="1989138"/>
          <p14:tracePt t="8792" x="2676525" y="1997075"/>
          <p14:tracePt t="8795" x="2693988" y="1997075"/>
          <p14:tracePt t="8800" x="2701925" y="2005013"/>
          <p14:tracePt t="8807" x="2711450" y="2005013"/>
          <p14:tracePt t="8813" x="2719388" y="2014538"/>
          <p14:tracePt t="8819" x="2727325" y="2014538"/>
          <p14:tracePt t="8824" x="2736850" y="2022475"/>
          <p14:tracePt t="8832" x="2744788" y="2022475"/>
          <p14:tracePt t="8835" x="2752725" y="2030413"/>
          <p14:tracePt t="8848" x="2770188" y="2030413"/>
          <p14:tracePt t="8863" x="2778125" y="2039938"/>
          <p14:tracePt t="8872" x="2787650" y="2047875"/>
          <p14:tracePt t="8984" x="2795588" y="2047875"/>
          <p14:tracePt t="9016" x="2805113" y="2047875"/>
          <p14:tracePt t="9024" x="2813050" y="2047875"/>
          <p14:tracePt t="9076" x="2820988" y="2047875"/>
          <p14:tracePt t="9081" x="2830513" y="2039938"/>
          <p14:tracePt t="9091" x="2838450" y="2039938"/>
          <p14:tracePt t="9096" x="2855913" y="2039938"/>
          <p14:tracePt t="9119" x="2906713" y="2039938"/>
          <p14:tracePt t="9124" x="2914650" y="2039938"/>
          <p14:tracePt t="9130" x="2932113" y="2039938"/>
          <p14:tracePt t="9135" x="2949575" y="2039938"/>
          <p14:tracePt t="9141" x="2957513" y="2039938"/>
          <p14:tracePt t="9146" x="2982913" y="2039938"/>
          <p14:tracePt t="9151" x="2990850" y="2039938"/>
          <p14:tracePt t="9156" x="3008313" y="2039938"/>
          <p14:tracePt t="9159" x="3016250" y="2039938"/>
          <p14:tracePt t="9164" x="3041650" y="2039938"/>
          <p14:tracePt t="9167" x="3067050" y="2039938"/>
          <p14:tracePt t="9172" x="3094038" y="2039938"/>
          <p14:tracePt t="9175" x="3119438" y="2039938"/>
          <p14:tracePt t="9180" x="3144838" y="2039938"/>
          <p14:tracePt t="9183" x="3160713" y="2039938"/>
          <p14:tracePt t="9187" x="3178175" y="2039938"/>
          <p14:tracePt t="9197" x="3221038" y="2039938"/>
          <p14:tracePt t="9199" x="3246438" y="2039938"/>
          <p14:tracePt t="9204" x="3263900" y="2039938"/>
          <p14:tracePt t="9207" x="3271838" y="2039938"/>
          <p14:tracePt t="9212" x="3289300" y="2039938"/>
          <p14:tracePt t="9215" x="3297238" y="2039938"/>
          <p14:tracePt t="9220" x="3305175" y="2039938"/>
          <p14:tracePt t="9224" x="3314700" y="2039938"/>
          <p14:tracePt t="9227" x="3322638" y="2039938"/>
          <p14:tracePt t="9245" x="3330575" y="2039938"/>
          <p14:tracePt t="9262" x="3340100" y="2039938"/>
          <p14:tracePt t="9268" x="3348038" y="2039938"/>
          <p14:tracePt t="9280" x="3355975" y="2039938"/>
          <p14:tracePt t="9295" x="3365500" y="2047875"/>
          <p14:tracePt t="9326" x="3373438" y="2055813"/>
          <p14:tracePt t="9378" x="3382963" y="2055813"/>
          <p14:tracePt t="9385" x="3398838" y="2055813"/>
          <p14:tracePt t="9389" x="3408363" y="2047875"/>
          <p14:tracePt t="9397" x="3416300" y="2039938"/>
          <p14:tracePt t="9400" x="3433763" y="2039938"/>
          <p14:tracePt t="9409" x="3441700" y="2039938"/>
          <p14:tracePt t="9414" x="3449638" y="2039938"/>
          <p14:tracePt t="9426" x="3459163" y="2039938"/>
          <p14:tracePt t="9429" x="3467100" y="2039938"/>
          <p14:tracePt t="9436" x="3475038" y="2039938"/>
          <p14:tracePt t="9489" x="3475038" y="2030413"/>
          <p14:tracePt t="9496" x="3484563" y="2030413"/>
          <p14:tracePt t="9506" x="3492500" y="2030413"/>
          <p14:tracePt t="9518" x="3492500" y="2022475"/>
          <p14:tracePt t="9537" x="3502025" y="2022475"/>
          <p14:tracePt t="9569" x="3502025" y="2014538"/>
          <p14:tracePt t="9581" x="3509963" y="2005013"/>
          <p14:tracePt t="9592" x="3517900" y="2005013"/>
          <p14:tracePt t="9626" x="3517900" y="1997075"/>
          <p14:tracePt t="10142" x="3527425" y="1997075"/>
          <p14:tracePt t="10148" x="3543300" y="2022475"/>
          <p14:tracePt t="10153" x="3552825" y="2030413"/>
          <p14:tracePt t="10159" x="3568700" y="2047875"/>
          <p14:tracePt t="10161" x="3578225" y="2073275"/>
          <p14:tracePt t="10165" x="3594100" y="2090738"/>
          <p14:tracePt t="10172" x="3611563" y="2124075"/>
          <p14:tracePt t="10178" x="3629025" y="2149475"/>
          <p14:tracePt t="10182" x="3636963" y="2174875"/>
          <p14:tracePt t="10189" x="3662363" y="2217738"/>
          <p14:tracePt t="10193" x="3679825" y="2252663"/>
          <p14:tracePt t="10197" x="3687763" y="2278063"/>
          <p14:tracePt t="10210" x="3722688" y="2371725"/>
          <p14:tracePt t="10212" x="3738563" y="2387600"/>
          <p14:tracePt t="10216" x="3756025" y="2422525"/>
          <p14:tracePt t="10224" x="3773488" y="2473325"/>
          <p14:tracePt t="10228" x="3781425" y="2498725"/>
          <p14:tracePt t="10236" x="3806825" y="2541588"/>
          <p14:tracePt t="10241" x="3824288" y="2574925"/>
          <p14:tracePt t="10245" x="3841750" y="2600325"/>
          <p14:tracePt t="10248" x="3857625" y="2625725"/>
          <p14:tracePt t="10256" x="3892550" y="2693988"/>
          <p14:tracePt t="10261" x="3908425" y="2719388"/>
          <p14:tracePt t="10266" x="3925888" y="2752725"/>
          <p14:tracePt t="10272" x="3960813" y="2813050"/>
          <p14:tracePt t="10278" x="3986213" y="2846388"/>
          <p14:tracePt t="10280" x="4011613" y="2881313"/>
          <p14:tracePt t="10288" x="4044950" y="2932113"/>
          <p14:tracePt t="10293" x="4062413" y="2965450"/>
          <p14:tracePt t="10296" x="4079875" y="2990850"/>
          <p14:tracePt t="10305" x="4105275" y="3033713"/>
          <p14:tracePt t="10308" x="4113213" y="3051175"/>
          <p14:tracePt t="10316" x="4130675" y="3094038"/>
          <p14:tracePt t="10321" x="4138613" y="3119438"/>
          <p14:tracePt t="10324" x="4156075" y="3144838"/>
          <p14:tracePt t="10328" x="4164013" y="3160713"/>
          <p14:tracePt t="10336" x="4181475" y="3203575"/>
          <p14:tracePt t="10341" x="4189413" y="3221038"/>
          <p14:tracePt t="10344" x="4197350" y="3246438"/>
          <p14:tracePt t="10348" x="4206875" y="3254375"/>
          <p14:tracePt t="10356" x="4232275" y="3305175"/>
          <p14:tracePt t="10361" x="4249738" y="3322638"/>
          <p14:tracePt t="10365" x="4257675" y="3340100"/>
          <p14:tracePt t="10373" x="4275138" y="3373438"/>
          <p14:tracePt t="10377" x="4283075" y="3398838"/>
          <p14:tracePt t="10381" x="4300538" y="3398838"/>
          <p14:tracePt t="10388" x="4325938" y="3424238"/>
          <p14:tracePt t="10393" x="4325938" y="3433763"/>
          <p14:tracePt t="10399" x="4333875" y="3433763"/>
          <p14:tracePt t="10405" x="4341813" y="3441700"/>
          <p14:tracePt t="10477" x="4333875" y="3441700"/>
          <p14:tracePt t="10494" x="4325938" y="3424238"/>
          <p14:tracePt t="10500" x="4316413" y="3408363"/>
          <p14:tracePt t="10506" x="4308475" y="3382963"/>
          <p14:tracePt t="10514" x="4308475" y="3340100"/>
          <p14:tracePt t="10516" x="4308475" y="3314700"/>
          <p14:tracePt t="10522" x="4308475" y="3297238"/>
          <p14:tracePt t="10529" x="4308475" y="3263900"/>
          <p14:tracePt t="10901" x="4300538" y="3263900"/>
          <p14:tracePt t="10917" x="4300538" y="3271838"/>
          <p14:tracePt t="10930" x="4300538" y="3279775"/>
          <p14:tracePt t="10934" x="4300538" y="3289300"/>
          <p14:tracePt t="10938" x="4300538" y="3297238"/>
          <p14:tracePt t="10948" x="4300538" y="3314700"/>
          <p14:tracePt t="10958" x="4300538" y="3330575"/>
          <p14:tracePt t="10965" x="4300538" y="3348038"/>
          <p14:tracePt t="10969" x="4300538" y="3365500"/>
          <p14:tracePt t="10973" x="4300538" y="3373438"/>
          <p14:tracePt t="10978" x="4300538" y="3390900"/>
          <p14:tracePt t="10980" x="4300538" y="3408363"/>
          <p14:tracePt t="10984" x="4300538" y="3416300"/>
          <p14:tracePt t="10988" x="4300538" y="3441700"/>
          <p14:tracePt t="10994" x="4300538" y="3449638"/>
          <p14:tracePt t="10996" x="4300538" y="3475038"/>
          <p14:tracePt t="11001" x="4300538" y="3502025"/>
          <p14:tracePt t="11004" x="4300538" y="3517900"/>
          <p14:tracePt t="11010" x="4300538" y="3552825"/>
          <p14:tracePt t="11012" x="4300538" y="3578225"/>
          <p14:tracePt t="11016" x="4300538" y="3611563"/>
          <p14:tracePt t="11022" x="4300538" y="3629025"/>
          <p14:tracePt t="11026" x="4300538" y="3654425"/>
          <p14:tracePt t="11029" x="4300538" y="3679825"/>
          <p14:tracePt t="11032" x="4300538" y="3697288"/>
          <p14:tracePt t="11038" x="4300538" y="3722688"/>
          <p14:tracePt t="11045" x="4300538" y="3763963"/>
          <p14:tracePt t="11048" x="4300538" y="3790950"/>
          <p14:tracePt t="11055" x="4300538" y="3816350"/>
          <p14:tracePt t="11061" x="4300538" y="3857625"/>
          <p14:tracePt t="11064" x="4300538" y="3883025"/>
          <p14:tracePt t="11072" x="4300538" y="3900488"/>
          <p14:tracePt t="11077" x="4300538" y="3960813"/>
          <p14:tracePt t="11080" x="4300538" y="3976688"/>
          <p14:tracePt t="11085" x="4300538" y="4002088"/>
          <p14:tracePt t="11088" x="4300538" y="4027488"/>
          <p14:tracePt t="11094" x="4300538" y="4044950"/>
          <p14:tracePt t="11097" x="4300538" y="4070350"/>
          <p14:tracePt t="11100" x="4300538" y="4095750"/>
          <p14:tracePt t="11104" x="4300538" y="4121150"/>
          <p14:tracePt t="11118" x="4308475" y="4171950"/>
          <p14:tracePt t="11124" x="4316413" y="4189413"/>
          <p14:tracePt t="11128" x="4325938" y="4197350"/>
          <p14:tracePt t="11138" x="4325938" y="4214813"/>
          <p14:tracePt t="11148" x="4325938" y="4240213"/>
          <p14:tracePt t="11161" x="4333875" y="4257675"/>
          <p14:tracePt t="11164" x="4341813" y="4265613"/>
          <p14:tracePt t="11168" x="4341813" y="4275138"/>
          <p14:tracePt t="11177" x="4351338" y="4291013"/>
          <p14:tracePt t="11182" x="4351338" y="4300538"/>
          <p14:tracePt t="11184" x="4351338" y="4316413"/>
          <p14:tracePt t="11194" x="4359275" y="4325938"/>
          <p14:tracePt t="11196" x="4359275" y="4333875"/>
          <p14:tracePt t="11204" x="4368800" y="4341813"/>
          <p14:tracePt t="11208" x="4368800" y="4351338"/>
          <p14:tracePt t="11213" x="4368800" y="4359275"/>
          <p14:tracePt t="11216" x="4376738" y="4359275"/>
          <p14:tracePt t="11301" x="4376738" y="4368800"/>
          <p14:tracePt t="11313" x="4384675" y="4376738"/>
          <p14:tracePt t="11370" x="4384675" y="4384675"/>
          <p14:tracePt t="11379" x="4384675" y="4394200"/>
          <p14:tracePt t="11398" x="4394200" y="4402138"/>
          <p14:tracePt t="11630" x="4394200" y="4394200"/>
          <p14:tracePt t="11635" x="4394200" y="4376738"/>
          <p14:tracePt t="11638" x="4394200" y="4351338"/>
          <p14:tracePt t="11642" x="4384675" y="4316413"/>
          <p14:tracePt t="11647" x="4376738" y="4283075"/>
          <p14:tracePt t="11650" x="4368800" y="4249738"/>
          <p14:tracePt t="11654" x="4359275" y="4206875"/>
          <p14:tracePt t="11662" x="4333875" y="4130675"/>
          <p14:tracePt t="11667" x="4308475" y="4079875"/>
          <p14:tracePt t="11670" x="4291013" y="4044950"/>
          <p14:tracePt t="11678" x="4265613" y="3951288"/>
          <p14:tracePt t="11682" x="4257675" y="3900488"/>
          <p14:tracePt t="11686" x="4240213" y="3857625"/>
          <p14:tracePt t="11699" x="4189413" y="3697288"/>
          <p14:tracePt t="11701" x="4181475" y="3636963"/>
          <p14:tracePt t="11705" x="4171950" y="3594100"/>
          <p14:tracePt t="11713" x="4130675" y="3484563"/>
          <p14:tracePt t="11717" x="4121150" y="3441700"/>
          <p14:tracePt t="11722" x="4105275" y="3390900"/>
          <p14:tracePt t="11729" x="4062413" y="3271838"/>
          <p14:tracePt t="11733" x="4044950" y="3203575"/>
          <p14:tracePt t="11739" x="4019550" y="3144838"/>
          <p14:tracePt t="11745" x="3968750" y="3025775"/>
          <p14:tracePt t="11749" x="3935413" y="2949575"/>
          <p14:tracePt t="11758" x="3883025" y="2778125"/>
          <p14:tracePt t="11762" x="3857625" y="2711450"/>
          <p14:tracePt t="11766" x="3824288" y="2617788"/>
          <p14:tracePt t="11769" x="3806825" y="2541588"/>
          <p14:tracePt t="11783" x="3730625" y="2319338"/>
          <p14:tracePt t="11786" x="3722688" y="2260600"/>
          <p14:tracePt t="11789" x="3705225" y="2209800"/>
          <p14:tracePt t="11797" x="3679825" y="2116138"/>
          <p14:tracePt t="11802" x="3662363" y="2082800"/>
          <p14:tracePt t="11805" x="3654425" y="2047875"/>
          <p14:tracePt t="11810" x="3646488" y="2030413"/>
          <p14:tracePt t="11818" x="3636963" y="1997075"/>
          <p14:tracePt t="11821" x="3629025" y="1979613"/>
          <p14:tracePt t="11826" x="3619500" y="1979613"/>
          <p14:tracePt t="11833" x="3611563" y="1954213"/>
          <p14:tracePt t="11846" x="3611563" y="1946275"/>
          <p14:tracePt t="12190" x="3629025" y="1946275"/>
          <p14:tracePt t="12198" x="3636963" y="1946275"/>
          <p14:tracePt t="12202" x="3654425" y="1946275"/>
          <p14:tracePt t="12210" x="3662363" y="1946275"/>
          <p14:tracePt t="12217" x="3671888" y="1946275"/>
          <p14:tracePt t="12222" x="3679825" y="1946275"/>
          <p14:tracePt t="12226" x="3705225" y="1946275"/>
          <p14:tracePt t="12234" x="3730625" y="1946275"/>
          <p14:tracePt t="12237" x="3748088" y="1946275"/>
          <p14:tracePt t="12244" x="3773488" y="1946275"/>
          <p14:tracePt t="12251" x="3824288" y="1954213"/>
          <p14:tracePt t="12254" x="3841750" y="1954213"/>
          <p14:tracePt t="12258" x="3857625" y="1954213"/>
          <p14:tracePt t="12262" x="3867150" y="1954213"/>
          <p14:tracePt t="12267" x="3883025" y="1963738"/>
          <p14:tracePt t="12270" x="3900488" y="1963738"/>
          <p14:tracePt t="12274" x="3908425" y="1963738"/>
          <p14:tracePt t="12278" x="3917950" y="1963738"/>
          <p14:tracePt t="12285" x="3925888" y="1963738"/>
          <p14:tracePt t="12338" x="3935413" y="1963738"/>
          <p14:tracePt t="12830" x="3943350" y="1963738"/>
          <p14:tracePt t="13563" x="3951288" y="1971675"/>
          <p14:tracePt t="13591" x="3960813" y="1971675"/>
          <p14:tracePt t="13595" x="3976688" y="1971675"/>
          <p14:tracePt t="13598" x="3986213" y="1971675"/>
          <p14:tracePt t="13607" x="4019550" y="1971675"/>
          <p14:tracePt t="13610" x="4037013" y="1971675"/>
          <p14:tracePt t="13617" x="4062413" y="1971675"/>
          <p14:tracePt t="13622" x="4121150" y="1971675"/>
          <p14:tracePt t="13626" x="4156075" y="1971675"/>
          <p14:tracePt t="13631" x="4197350" y="1971675"/>
          <p14:tracePt t="13639" x="4283075" y="1971675"/>
          <p14:tracePt t="13642" x="4341813" y="1971675"/>
          <p14:tracePt t="13647" x="4402138" y="1971675"/>
          <p14:tracePt t="13655" x="4503738" y="1971675"/>
          <p14:tracePt t="13658" x="4546600" y="1971675"/>
          <p14:tracePt t="13663" x="4589463" y="1971675"/>
          <p14:tracePt t="13667" x="4630738" y="1971675"/>
          <p14:tracePt t="13671" x="4665663" y="1971675"/>
          <p14:tracePt t="13674" x="4708525" y="1971675"/>
          <p14:tracePt t="13679" x="4733925" y="1971675"/>
          <p14:tracePt t="13682" x="4759325" y="1971675"/>
          <p14:tracePt t="13688" x="4775200" y="1971675"/>
          <p14:tracePt t="13690" x="4792663" y="1971675"/>
          <p14:tracePt t="13694" x="4802188" y="1979613"/>
          <p14:tracePt t="13699" x="4810125" y="1979613"/>
          <p14:tracePt t="13703" x="4818063" y="1979613"/>
          <p14:tracePt t="13716" x="4827588" y="1979613"/>
          <p14:tracePt t="14323" x="4835525" y="1979613"/>
          <p14:tracePt t="14327" x="4843463" y="1979613"/>
          <p14:tracePt t="14330" x="4852988" y="1979613"/>
          <p14:tracePt t="14338" x="4868863" y="1954213"/>
          <p14:tracePt t="14342" x="4886325" y="1946275"/>
          <p14:tracePt t="14348" x="4894263" y="1946275"/>
          <p14:tracePt t="14351" x="4903788" y="1938338"/>
          <p14:tracePt t="14360" x="4911725" y="1928813"/>
          <p14:tracePt t="14366" x="4919663" y="1920875"/>
          <p14:tracePt t="14370" x="4929188" y="1920875"/>
          <p14:tracePt t="14375" x="4937125" y="1911350"/>
          <p14:tracePt t="14381" x="4946650" y="1903413"/>
          <p14:tracePt t="14399" x="4954588" y="1885950"/>
          <p14:tracePt t="14402" x="4962525" y="1885950"/>
          <p14:tracePt t="14418" x="4962525" y="1878013"/>
          <p14:tracePt t="14426" x="4972050" y="1878013"/>
          <p14:tracePt t="14430" x="4979988" y="1870075"/>
          <p14:tracePt t="14438" x="4987925" y="1860550"/>
          <p14:tracePt t="14450" x="5013325" y="1852613"/>
          <p14:tracePt t="14460" x="5022850" y="1852613"/>
          <p14:tracePt t="14467" x="5048250" y="1852613"/>
          <p14:tracePt t="14470" x="5056188" y="1852613"/>
          <p14:tracePt t="14474" x="5064125" y="1852613"/>
          <p14:tracePt t="14482" x="5099050" y="1852613"/>
          <p14:tracePt t="14490" x="5116513" y="1852613"/>
          <p14:tracePt t="14499" x="5132388" y="1852613"/>
          <p14:tracePt t="14502" x="5141913" y="1852613"/>
          <p14:tracePt t="14506" x="5149850" y="1852613"/>
          <p14:tracePt t="14515" x="5175250" y="1852613"/>
          <p14:tracePt t="14518" x="5183188" y="1852613"/>
          <p14:tracePt t="14522" x="5192713" y="1852613"/>
          <p14:tracePt t="14527" x="5200650" y="1852613"/>
          <p14:tracePt t="14532" x="5208588" y="1852613"/>
          <p14:tracePt t="14534" x="5218113" y="1852613"/>
          <p14:tracePt t="14539" x="5226050" y="1852613"/>
          <p14:tracePt t="14543" x="5235575" y="1852613"/>
          <p14:tracePt t="14548" x="5251450" y="1844675"/>
          <p14:tracePt t="14555" x="5260975" y="1844675"/>
          <p14:tracePt t="14564" x="5268913" y="1844675"/>
          <p14:tracePt t="14582" x="5276850" y="1844675"/>
          <p14:tracePt t="14999" x="5286375" y="1835150"/>
          <p14:tracePt t="15003" x="5294313" y="1835150"/>
          <p14:tracePt t="15007" x="5294313" y="1827213"/>
          <p14:tracePt t="15014" x="5319713" y="1819275"/>
          <p14:tracePt t="15018" x="5327650" y="1819275"/>
          <p14:tracePt t="15023" x="5345113" y="1819275"/>
          <p14:tracePt t="15027" x="5362575" y="1819275"/>
          <p14:tracePt t="15030" x="5387975" y="1819275"/>
          <p14:tracePt t="15035" x="5413375" y="1819275"/>
          <p14:tracePt t="15038" x="5421313" y="1819275"/>
          <p14:tracePt t="15044" x="5446713" y="1819275"/>
          <p14:tracePt t="15046" x="5472113" y="1809750"/>
          <p14:tracePt t="15051" x="5489575" y="1809750"/>
          <p14:tracePt t="15055" x="5507038" y="1809750"/>
          <p14:tracePt t="15060" x="5532438" y="1809750"/>
          <p14:tracePt t="15062" x="5549900" y="1809750"/>
          <p14:tracePt t="15066" x="5575300" y="1809750"/>
          <p14:tracePt t="15073" x="5591175" y="1809750"/>
          <p14:tracePt t="15079" x="5626100" y="1809750"/>
          <p14:tracePt t="15082" x="5634038" y="1809750"/>
          <p14:tracePt t="15087" x="5641975" y="1809750"/>
          <p14:tracePt t="15090" x="5659438" y="1809750"/>
          <p14:tracePt t="15095" x="5668963" y="1809750"/>
          <p14:tracePt t="15110" x="5702300" y="1809750"/>
          <p14:tracePt t="15115" x="5710238" y="1809750"/>
          <p14:tracePt t="15124" x="5727700" y="1809750"/>
          <p14:tracePt t="15130" x="5735638" y="1809750"/>
          <p14:tracePt t="15134" x="5753100" y="1809750"/>
          <p14:tracePt t="15143" x="5761038" y="1809750"/>
          <p14:tracePt t="15151" x="5770563" y="1809750"/>
          <p14:tracePt t="15162" x="5778500" y="1809750"/>
          <p14:tracePt t="15191" x="5788025" y="1809750"/>
          <p14:tracePt t="15195" x="5795963" y="1809750"/>
          <p14:tracePt t="15198" x="5803900" y="1809750"/>
          <p14:tracePt t="15203" x="5813425" y="1809750"/>
          <p14:tracePt t="15206" x="5829300" y="1809750"/>
          <p14:tracePt t="15214" x="5838825" y="1809750"/>
          <p14:tracePt t="15219" x="5846763" y="1809750"/>
          <p14:tracePt t="15227" x="5864225" y="1809750"/>
          <p14:tracePt t="15238" x="5872163" y="1809750"/>
          <p14:tracePt t="15403" x="5880100" y="1809750"/>
          <p14:tracePt t="15408" x="5889625" y="1809750"/>
          <p14:tracePt t="15419" x="5922963" y="1809750"/>
          <p14:tracePt t="15423" x="5940425" y="1809750"/>
          <p14:tracePt t="15428" x="5957888" y="1809750"/>
          <p14:tracePt t="15432" x="5973763" y="1809750"/>
          <p14:tracePt t="15434" x="5999163" y="1809750"/>
          <p14:tracePt t="15440" x="6024563" y="1809750"/>
          <p14:tracePt t="15447" x="6076950" y="1809750"/>
          <p14:tracePt t="15450" x="6102350" y="1809750"/>
          <p14:tracePt t="15454" x="6127750" y="1809750"/>
          <p14:tracePt t="15462" x="6178550" y="1809750"/>
          <p14:tracePt t="15466" x="6203950" y="1809750"/>
          <p14:tracePt t="15473" x="6221413" y="1809750"/>
          <p14:tracePt t="15479" x="6280150" y="1809750"/>
          <p14:tracePt t="15483" x="6297613" y="1809750"/>
          <p14:tracePt t="15490" x="6313488" y="1809750"/>
          <p14:tracePt t="15496" x="6356350" y="1809750"/>
          <p14:tracePt t="15499" x="6381750" y="1809750"/>
          <p14:tracePt t="15504" x="6407150" y="1809750"/>
          <p14:tracePt t="15512" x="6432550" y="1809750"/>
          <p14:tracePt t="15515" x="6457950" y="1809750"/>
          <p14:tracePt t="15520" x="6467475" y="1809750"/>
          <p14:tracePt t="15523" x="6483350" y="1809750"/>
          <p14:tracePt t="15528" x="6492875" y="1809750"/>
          <p14:tracePt t="15531" x="6510338" y="1809750"/>
          <p14:tracePt t="15535" x="6526213" y="1809750"/>
          <p14:tracePt t="15544" x="6535738" y="1809750"/>
          <p14:tracePt t="15552" x="6543675" y="1809750"/>
          <p14:tracePt t="15609" x="6551613" y="1809750"/>
          <p14:tracePt t="15614" x="6569075" y="1809750"/>
          <p14:tracePt t="15620" x="6577013" y="1809750"/>
          <p14:tracePt t="15626" x="6594475" y="1809750"/>
          <p14:tracePt t="15627" x="6602413" y="1809750"/>
          <p14:tracePt t="15632" x="6627813" y="1801813"/>
          <p14:tracePt t="15635" x="6645275" y="1801813"/>
          <p14:tracePt t="15639" x="6654800" y="1801813"/>
          <p14:tracePt t="15648" x="6680200" y="1801813"/>
          <p14:tracePt t="15651" x="6696075" y="1801813"/>
          <p14:tracePt t="15657" x="6705600" y="1801813"/>
          <p14:tracePt t="15664" x="6713538" y="1801813"/>
          <p14:tracePt t="15673" x="6721475" y="1801813"/>
          <p14:tracePt t="16560" x="6721475" y="1809750"/>
          <p14:tracePt t="16565" x="6731000" y="1819275"/>
          <p14:tracePt t="16567" x="6731000" y="1852613"/>
          <p14:tracePt t="16575" x="6696075" y="2005013"/>
          <p14:tracePt t="16580" x="6670675" y="2090738"/>
          <p14:tracePt t="16587" x="6602413" y="2286000"/>
          <p14:tracePt t="16591" x="6561138" y="2397125"/>
          <p14:tracePt t="16598" x="6510338" y="2532063"/>
          <p14:tracePt t="16604" x="6407150" y="2752725"/>
          <p14:tracePt t="16607" x="6373813" y="2830513"/>
          <p14:tracePt t="16612" x="6338888" y="2889250"/>
          <p14:tracePt t="16616" x="6313488" y="2940050"/>
          <p14:tracePt t="16621" x="6297613" y="2990850"/>
          <p14:tracePt t="16623" x="6272213" y="3033713"/>
          <p14:tracePt t="16627" x="6254750" y="3067050"/>
          <p14:tracePt t="16632" x="6246813" y="3119438"/>
          <p14:tracePt t="16639" x="6229350" y="3178175"/>
          <p14:tracePt t="16643" x="6221413" y="3203575"/>
          <p14:tracePt t="16646" x="6211888" y="3238500"/>
          <p14:tracePt t="16652" x="6211888" y="3263900"/>
          <p14:tracePt t="16656" x="6211888" y="3271838"/>
          <p14:tracePt t="16659" x="6211888" y="3289300"/>
          <p14:tracePt t="16663" x="6203950" y="3314700"/>
          <p14:tracePt t="16669" x="6194425" y="3322638"/>
          <p14:tracePt t="16675" x="6194425" y="3365500"/>
          <p14:tracePt t="16679" x="6186488" y="3373438"/>
          <p14:tracePt t="16685" x="6178550" y="3390900"/>
          <p14:tracePt t="16691" x="6169025" y="3408363"/>
          <p14:tracePt t="16697" x="6169025" y="3416300"/>
          <p14:tracePt t="16703" x="6169025" y="3433763"/>
          <p14:tracePt t="16708" x="6161088" y="3433763"/>
          <p14:tracePt t="16711" x="6161088" y="3441700"/>
          <p14:tracePt t="16715" x="6153150" y="3441700"/>
          <p14:tracePt t="16723" x="6143625" y="3449638"/>
          <p14:tracePt t="16743" x="6135688" y="3459163"/>
          <p14:tracePt t="16751" x="6127750" y="3475038"/>
          <p14:tracePt t="16755" x="6118225" y="3484563"/>
          <p14:tracePt t="16759" x="6102350" y="3492500"/>
          <p14:tracePt t="16764" x="6102350" y="3502025"/>
          <p14:tracePt t="16767" x="6084888" y="3502025"/>
          <p14:tracePt t="16772" x="6076950" y="3509963"/>
          <p14:tracePt t="16775" x="6076950" y="3517900"/>
          <p14:tracePt t="16784" x="6067425" y="3527425"/>
          <p14:tracePt t="16789" x="6059488" y="3527425"/>
          <p14:tracePt t="16791" x="6049963" y="3535363"/>
          <p14:tracePt t="16808" x="6042025" y="3535363"/>
          <p14:tracePt t="16814" x="6034088" y="3535363"/>
          <p14:tracePt t="16819" x="6034088" y="3543300"/>
          <p14:tracePt t="16823" x="6024563" y="3543300"/>
          <p14:tracePt t="16828" x="6016625" y="3543300"/>
          <p14:tracePt t="16835" x="6008688" y="3552825"/>
          <p14:tracePt t="16844" x="5999163" y="3560763"/>
          <p14:tracePt t="16849" x="5991225" y="3560763"/>
          <p14:tracePt t="16853" x="5991225" y="3568700"/>
          <p14:tracePt t="16856" x="5973763" y="3578225"/>
          <p14:tracePt t="16860" x="5957888" y="3594100"/>
          <p14:tracePt t="16863" x="5948363" y="3603625"/>
          <p14:tracePt t="16872" x="5905500" y="3611563"/>
          <p14:tracePt t="16875" x="5880100" y="3619500"/>
          <p14:tracePt t="16881" x="5864225" y="3629025"/>
          <p14:tracePt t="16888" x="5821363" y="3636963"/>
          <p14:tracePt t="16891" x="5795963" y="3646488"/>
          <p14:tracePt t="16900" x="5761038" y="3654425"/>
          <p14:tracePt t="16905" x="5745163" y="3662363"/>
          <p14:tracePt t="16907" x="5735638" y="3662363"/>
          <p14:tracePt t="16911" x="5719763" y="3662363"/>
          <p14:tracePt t="16919" x="5694363" y="3662363"/>
          <p14:tracePt t="16923" x="5676900" y="3662363"/>
          <p14:tracePt t="16928" x="5668963" y="3662363"/>
          <p14:tracePt t="16933" x="5651500" y="3662363"/>
          <p14:tracePt t="16939" x="5634038" y="3662363"/>
          <p14:tracePt t="16943" x="5626100" y="3662363"/>
          <p14:tracePt t="16952" x="5616575" y="3662363"/>
          <p14:tracePt t="16955" x="5608638" y="3662363"/>
          <p14:tracePt t="16971" x="5583238" y="3662363"/>
          <p14:tracePt t="16980" x="5565775" y="3654425"/>
          <p14:tracePt t="16985" x="5557838" y="3646488"/>
          <p14:tracePt t="16992" x="5549900" y="3646488"/>
          <p14:tracePt t="16997" x="5532438" y="3646488"/>
          <p14:tracePt t="17003" x="5514975" y="3636963"/>
          <p14:tracePt t="17007" x="5507038" y="3629025"/>
          <p14:tracePt t="17014" x="5497513" y="3629025"/>
          <p14:tracePt t="17020" x="5472113" y="3619500"/>
          <p14:tracePt t="17023" x="5456238" y="3619500"/>
          <p14:tracePt t="17027" x="5438775" y="3611563"/>
          <p14:tracePt t="17035" x="5421313" y="3603625"/>
          <p14:tracePt t="17040" x="5405438" y="3603625"/>
          <p14:tracePt t="17047" x="5387975" y="3594100"/>
          <p14:tracePt t="17055" x="5380038" y="3594100"/>
          <p14:tracePt t="17059" x="5370513" y="3586163"/>
          <p14:tracePt t="17063" x="5362575" y="3586163"/>
          <p14:tracePt t="17072" x="5345113" y="3578225"/>
          <p14:tracePt t="17075" x="5337175" y="3568700"/>
          <p14:tracePt t="17084" x="5327650" y="3568700"/>
          <p14:tracePt t="17087" x="5319713" y="3568700"/>
          <p14:tracePt t="17092" x="5311775" y="3568700"/>
          <p14:tracePt t="17097" x="5302250" y="3560763"/>
          <p14:tracePt t="17108" x="5286375" y="3552825"/>
          <p14:tracePt t="17126" x="5260975" y="3543300"/>
          <p14:tracePt t="17131" x="5243513" y="3543300"/>
          <p14:tracePt t="17151" x="5235575" y="3535363"/>
          <p14:tracePt t="17156" x="5226050" y="3535363"/>
          <p14:tracePt t="17191" x="5218113" y="3535363"/>
          <p14:tracePt t="17216" x="5208588" y="3535363"/>
          <p14:tracePt t="17626" x="5208588" y="3527425"/>
          <p14:tracePt t="17630" x="5218113" y="3527425"/>
          <p14:tracePt t="17632" x="5235575" y="3527425"/>
          <p14:tracePt t="17639" x="5276850" y="3502025"/>
          <p14:tracePt t="17645" x="5294313" y="3492500"/>
          <p14:tracePt t="17653" x="5353050" y="3492500"/>
          <p14:tracePt t="17656" x="5380038" y="3492500"/>
          <p14:tracePt t="17662" x="5405438" y="3484563"/>
          <p14:tracePt t="17669" x="5464175" y="3484563"/>
          <p14:tracePt t="17672" x="5497513" y="3475038"/>
          <p14:tracePt t="17677" x="5514975" y="3475038"/>
          <p14:tracePt t="17681" x="5540375" y="3475038"/>
          <p14:tracePt t="17686" x="5575300" y="3475038"/>
          <p14:tracePt t="17688" x="5591175" y="3475038"/>
          <p14:tracePt t="17693" x="5616575" y="3475038"/>
          <p14:tracePt t="17701" x="5659438" y="3475038"/>
          <p14:tracePt t="17704" x="5684838" y="3475038"/>
          <p14:tracePt t="17709" x="5702300" y="3475038"/>
          <p14:tracePt t="17714" x="5710238" y="3467100"/>
          <p14:tracePt t="17718" x="5727700" y="3467100"/>
          <p14:tracePt t="17720" x="5735638" y="3467100"/>
          <p14:tracePt t="17730" x="5753100" y="3467100"/>
          <p14:tracePt t="17736" x="5761038" y="3467100"/>
          <p14:tracePt t="17747" x="5770563" y="3467100"/>
          <p14:tracePt t="17784" x="5778500" y="3467100"/>
          <p14:tracePt t="18116" x="5788025" y="3467100"/>
          <p14:tracePt t="18128" x="5795963" y="3475038"/>
          <p14:tracePt t="18197" x="5803900" y="3475038"/>
          <p14:tracePt t="18512" x="5803900" y="3484563"/>
          <p14:tracePt t="18517" x="5803900" y="3492500"/>
          <p14:tracePt t="18520" x="5803900" y="3502025"/>
          <p14:tracePt t="18528" x="5795963" y="3517900"/>
          <p14:tracePt t="18532" x="5788025" y="3517900"/>
          <p14:tracePt t="18537" x="5788025" y="3527425"/>
          <p14:tracePt t="18540" x="5778500" y="3535363"/>
          <p14:tracePt t="18545" x="5770563" y="3543300"/>
          <p14:tracePt t="18550" x="5761038" y="3543300"/>
          <p14:tracePt t="18556" x="5761038" y="3552825"/>
          <p14:tracePt t="18572" x="5753100" y="3552825"/>
          <p14:tracePt t="18576" x="5753100" y="3560763"/>
          <p14:tracePt t="18582" x="5745163" y="3560763"/>
          <p14:tracePt t="18952" x="5753100" y="3560763"/>
          <p14:tracePt t="18957" x="5753100" y="3552825"/>
          <p14:tracePt t="18960" x="5761038" y="3552825"/>
          <p14:tracePt t="18969" x="5770563" y="3527425"/>
          <p14:tracePt t="18972" x="5778500" y="3527425"/>
          <p14:tracePt t="18977" x="5778500" y="3517900"/>
          <p14:tracePt t="18981" x="5778500" y="3509963"/>
          <p14:tracePt t="18984" x="5788025" y="3509963"/>
          <p14:tracePt t="18990" x="5788025" y="3502025"/>
          <p14:tracePt t="18995" x="5795963" y="3502025"/>
          <p14:tracePt t="19316" x="5803900" y="3502025"/>
          <p14:tracePt t="19336" x="5813425" y="3502025"/>
          <p14:tracePt t="19341" x="5821363" y="3502025"/>
          <p14:tracePt t="19353" x="5846763" y="3509963"/>
          <p14:tracePt t="19361" x="5864225" y="3517900"/>
          <p14:tracePt t="19364" x="5872163" y="3517900"/>
          <p14:tracePt t="19370" x="5889625" y="3527425"/>
          <p14:tracePt t="19377" x="5915025" y="3535363"/>
          <p14:tracePt t="19380" x="5940425" y="3535363"/>
          <p14:tracePt t="19386" x="5948363" y="3535363"/>
          <p14:tracePt t="19393" x="5973763" y="3543300"/>
          <p14:tracePt t="19396" x="5983288" y="3543300"/>
          <p14:tracePt t="19401" x="5991225" y="3543300"/>
          <p14:tracePt t="19406" x="6008688" y="3543300"/>
          <p14:tracePt t="19410" x="6016625" y="3543300"/>
          <p14:tracePt t="19413" x="6024563" y="3543300"/>
          <p14:tracePt t="19417" x="6034088" y="3543300"/>
          <p14:tracePt t="19421" x="6042025" y="3543300"/>
          <p14:tracePt t="19426" x="6059488" y="3543300"/>
          <p14:tracePt t="19428" x="6076950" y="3543300"/>
          <p14:tracePt t="19433" x="6084888" y="3543300"/>
          <p14:tracePt t="19437" x="6092825" y="3543300"/>
          <p14:tracePt t="19441" x="6102350" y="3543300"/>
          <p14:tracePt t="19444" x="6118225" y="3543300"/>
          <p14:tracePt t="19449" x="6127750" y="3543300"/>
          <p14:tracePt t="19454" x="6135688" y="3535363"/>
          <p14:tracePt t="19458" x="6143625" y="3535363"/>
          <p14:tracePt t="19460" x="6153150" y="3535363"/>
          <p14:tracePt t="19465" x="6169025" y="3535363"/>
          <p14:tracePt t="19470" x="6186488" y="3535363"/>
          <p14:tracePt t="19477" x="6203950" y="3535363"/>
          <p14:tracePt t="19480" x="6211888" y="3535363"/>
          <p14:tracePt t="19488" x="6237288" y="3535363"/>
          <p14:tracePt t="19496" x="6254750" y="3535363"/>
          <p14:tracePt t="19500" x="6272213" y="3535363"/>
          <p14:tracePt t="19509" x="6297613" y="3535363"/>
          <p14:tracePt t="19517" x="6313488" y="3535363"/>
          <p14:tracePt t="19521" x="6330950" y="3535363"/>
          <p14:tracePt t="19525" x="6338888" y="3535363"/>
          <p14:tracePt t="19528" x="6356350" y="3535363"/>
          <p14:tracePt t="19533" x="6365875" y="3535363"/>
          <p14:tracePt t="19536" x="6381750" y="3535363"/>
          <p14:tracePt t="19542" x="6399213" y="3535363"/>
          <p14:tracePt t="19544" x="6407150" y="3535363"/>
          <p14:tracePt t="19549" x="6432550" y="3535363"/>
          <p14:tracePt t="19553" x="6442075" y="3535363"/>
          <p14:tracePt t="19557" x="6457950" y="3535363"/>
          <p14:tracePt t="19560" x="6475413" y="3535363"/>
          <p14:tracePt t="19565" x="6483350" y="3535363"/>
          <p14:tracePt t="19570" x="6492875" y="3535363"/>
          <p14:tracePt t="19575" x="6510338" y="3535363"/>
          <p14:tracePt t="19580" x="6518275" y="3535363"/>
          <p14:tracePt t="19591" x="6526213" y="3535363"/>
          <p14:tracePt t="19616" x="6535738" y="3535363"/>
          <p14:tracePt t="19657" x="6543675" y="3535363"/>
          <p14:tracePt t="19877" x="6543675" y="3527425"/>
          <p14:tracePt t="19882" x="6551613" y="3527425"/>
          <p14:tracePt t="19893" x="6569075" y="3517900"/>
          <p14:tracePt t="19897" x="6577013" y="3517900"/>
          <p14:tracePt t="19905" x="6594475" y="3509963"/>
          <p14:tracePt t="19915" x="6602413" y="3509963"/>
          <p14:tracePt t="19921" x="6611938" y="3509963"/>
          <p14:tracePt t="19931" x="6619875" y="3509963"/>
          <p14:tracePt t="19938" x="6637338" y="3502025"/>
          <p14:tracePt t="19955" x="6654800" y="3502025"/>
          <p14:tracePt t="19968" x="6670675" y="3502025"/>
          <p14:tracePt t="19974" x="6696075" y="3502025"/>
          <p14:tracePt t="19977" x="6705600" y="3502025"/>
          <p14:tracePt t="19983" x="6713538" y="3502025"/>
          <p14:tracePt t="19988" x="6731000" y="3502025"/>
          <p14:tracePt t="19993" x="6738938" y="3502025"/>
          <p14:tracePt t="19998" x="6756400" y="3502025"/>
          <p14:tracePt t="20005" x="6764338" y="3502025"/>
          <p14:tracePt t="20015" x="6772275" y="3502025"/>
          <p14:tracePt t="20019" x="6781800" y="3502025"/>
          <p14:tracePt t="20041" x="6789738" y="3502025"/>
          <p14:tracePt t="20106" x="6789738" y="3492500"/>
          <p14:tracePt t="20110" x="6799263" y="3492500"/>
          <p14:tracePt t="20125" x="6807200" y="3492500"/>
          <p14:tracePt t="20245" x="6815138" y="3484563"/>
          <p14:tracePt t="20258" x="6824663" y="3475038"/>
          <p14:tracePt t="20265" x="6832600" y="3475038"/>
          <p14:tracePt t="20273" x="6840538" y="3475038"/>
          <p14:tracePt t="20283" x="6850063" y="3475038"/>
          <p14:tracePt t="20289" x="6865938" y="3475038"/>
          <p14:tracePt t="20293" x="6875463" y="3475038"/>
          <p14:tracePt t="20299" x="6883400" y="3475038"/>
          <p14:tracePt t="20305" x="6908800" y="3475038"/>
          <p14:tracePt t="20315" x="6926263" y="3475038"/>
          <p14:tracePt t="20322" x="6951663" y="3475038"/>
          <p14:tracePt t="20325" x="6959600" y="3475038"/>
          <p14:tracePt t="20329" x="6969125" y="3475038"/>
          <p14:tracePt t="20338" x="6994525" y="3475038"/>
          <p14:tracePt t="20341" x="7002463" y="3475038"/>
          <p14:tracePt t="20345" x="7010400" y="3475038"/>
          <p14:tracePt t="20349" x="7019925" y="3475038"/>
          <p14:tracePt t="20354" x="7027863" y="3475038"/>
          <p14:tracePt t="20357" x="7035800" y="3475038"/>
          <p14:tracePt t="20362" x="7045325" y="3475038"/>
          <p14:tracePt t="20370" x="7053263" y="3475038"/>
          <p14:tracePt t="20373" x="7061200" y="3475038"/>
          <p14:tracePt t="20383" x="7070725" y="3475038"/>
          <p14:tracePt t="20386" x="7078663" y="3475038"/>
          <p14:tracePt t="20389" x="7088188" y="3475038"/>
          <p14:tracePt t="20399" x="7096125" y="3475038"/>
          <p14:tracePt t="20405" x="7113588" y="3475038"/>
          <p14:tracePt t="20409" x="7121525" y="3475038"/>
          <p14:tracePt t="20416" x="7129463" y="3475038"/>
          <p14:tracePt t="20422" x="7146925" y="3475038"/>
          <p14:tracePt t="20425" x="7154863" y="3475038"/>
          <p14:tracePt t="20430" x="7164388" y="3475038"/>
          <p14:tracePt t="20433" x="7172325" y="3475038"/>
          <p14:tracePt t="20441" x="7180263" y="3475038"/>
          <p14:tracePt t="20453" x="7189788" y="3475038"/>
          <p14:tracePt t="20458" x="7197725" y="3475038"/>
          <p14:tracePt t="20534" x="7205663" y="3475038"/>
          <p14:tracePt t="20541" x="7215188" y="3475038"/>
          <p14:tracePt t="20666" x="7223125" y="3475038"/>
          <p14:tracePt t="20674" x="7232650" y="3475038"/>
          <p14:tracePt t="20687" x="7240588" y="3475038"/>
          <p14:tracePt t="20718" x="7248525" y="3475038"/>
          <p14:tracePt t="20726" x="7258050" y="3484563"/>
          <p14:tracePt t="20810" x="7265988" y="3484563"/>
          <p14:tracePt t="20815" x="7273925" y="3484563"/>
          <p14:tracePt t="20818" x="7283450" y="3484563"/>
          <p14:tracePt t="20822" x="7291388" y="3484563"/>
          <p14:tracePt t="20827" x="7299325" y="3484563"/>
          <p14:tracePt t="20830" x="7308850" y="3484563"/>
          <p14:tracePt t="20834" x="7316788" y="3484563"/>
          <p14:tracePt t="20842" x="7324725" y="3484563"/>
          <p14:tracePt t="20845" x="7342188" y="3484563"/>
          <p14:tracePt t="20849" x="7350125" y="3484563"/>
          <p14:tracePt t="20858" x="7359650" y="3484563"/>
          <p14:tracePt t="20862" x="7367588" y="3484563"/>
          <p14:tracePt t="20873" x="7377113" y="3484563"/>
          <p14:tracePt t="20935" x="7385050" y="3484563"/>
          <p14:tracePt t="20939" x="7392988" y="3484563"/>
          <p14:tracePt t="20942" x="7402513" y="3484563"/>
          <p14:tracePt t="20946" x="7418388" y="3484563"/>
          <p14:tracePt t="20958" x="7443788" y="3484563"/>
          <p14:tracePt t="20966" x="7461250" y="3475038"/>
          <p14:tracePt t="20969" x="7469188" y="3475038"/>
          <p14:tracePt t="20977" x="7478713" y="3475038"/>
          <p14:tracePt t="20981" x="7486650" y="3475038"/>
          <p14:tracePt t="20985" x="7494588" y="3475038"/>
          <p14:tracePt t="20990" x="7494588" y="3467100"/>
          <p14:tracePt t="20994" x="7504113" y="3467100"/>
          <p14:tracePt t="21002" x="7512050" y="3467100"/>
          <p14:tracePt t="21115" x="7521575" y="3467100"/>
          <p14:tracePt t="21126" x="7529513" y="3467100"/>
          <p14:tracePt t="21134" x="7537450" y="3467100"/>
          <p14:tracePt t="21145" x="7546975" y="3467100"/>
          <p14:tracePt t="21149" x="7554913" y="3467100"/>
          <p14:tracePt t="21161" x="7562850" y="3467100"/>
          <p14:tracePt t="21166" x="7572375" y="3467100"/>
          <p14:tracePt t="21174" x="7580313" y="3467100"/>
          <p14:tracePt t="21178" x="7588250" y="3467100"/>
          <p14:tracePt t="21181" x="7597775" y="3467100"/>
          <p14:tracePt t="21190" x="7605713" y="3467100"/>
          <p14:tracePt t="21194" x="7613650" y="3467100"/>
          <p14:tracePt t="21198" x="7613650" y="3475038"/>
          <p14:tracePt t="21202" x="7623175" y="3475038"/>
          <p14:tracePt t="21205" x="7631113" y="3475038"/>
          <p14:tracePt t="21210" x="7639050" y="3475038"/>
          <p14:tracePt t="21213" x="7656513" y="3475038"/>
          <p14:tracePt t="21219" x="7666038" y="3475038"/>
          <p14:tracePt t="21226" x="7681913" y="3475038"/>
          <p14:tracePt t="21229" x="7691438" y="3475038"/>
          <p14:tracePt t="21241" x="7707313" y="3475038"/>
          <p14:tracePt t="21250" x="7716838" y="3475038"/>
          <p14:tracePt t="21258" x="7732713" y="3475038"/>
          <p14:tracePt t="21277" x="7742238" y="3475038"/>
          <p14:tracePt t="21293" x="7750175" y="3475038"/>
          <p14:tracePt t="21309" x="7767638" y="3475038"/>
          <p14:tracePt t="21313" x="7775575" y="3475038"/>
          <p14:tracePt t="21320" x="7783513" y="3475038"/>
          <p14:tracePt t="21325" x="7800975" y="3475038"/>
          <p14:tracePt t="21329" x="7818438" y="3475038"/>
          <p14:tracePt t="21335" x="7835900" y="3467100"/>
          <p14:tracePt t="21342" x="7851775" y="3467100"/>
          <p14:tracePt t="21346" x="7861300" y="3467100"/>
          <p14:tracePt t="21353" x="7877175" y="3467100"/>
          <p14:tracePt t="21358" x="7886700" y="3467100"/>
          <p14:tracePt t="21365" x="7894638" y="3467100"/>
          <p14:tracePt t="21374" x="7902575" y="3467100"/>
          <p14:tracePt t="21410" x="7912100" y="3467100"/>
          <p14:tracePt t="21419" x="7920038" y="3467100"/>
          <p14:tracePt t="21425" x="7927975" y="3467100"/>
          <p14:tracePt t="21434" x="7937500" y="3467100"/>
          <p14:tracePt t="21522" x="7945438" y="3467100"/>
          <p14:tracePt t="21827" x="7945438" y="3459163"/>
          <p14:tracePt t="21831" x="7937500" y="3459163"/>
          <p14:tracePt t="21835" x="7927975" y="3459163"/>
          <p14:tracePt t="21839" x="7902575" y="3459163"/>
          <p14:tracePt t="21843" x="7877175" y="3459163"/>
          <p14:tracePt t="21846" x="7861300" y="3459163"/>
          <p14:tracePt t="21852" x="7826375" y="3459163"/>
          <p14:tracePt t="21855" x="7800975" y="3459163"/>
          <p14:tracePt t="21858" x="7793038" y="3459163"/>
          <p14:tracePt t="21863" x="7767638" y="3459163"/>
          <p14:tracePt t="21867" x="7742238" y="3459163"/>
          <p14:tracePt t="21870" x="7716838" y="3459163"/>
          <p14:tracePt t="21875" x="7691438" y="3459163"/>
          <p14:tracePt t="21882" x="7605713" y="3467100"/>
          <p14:tracePt t="21888" x="7554913" y="3467100"/>
          <p14:tracePt t="21890" x="7486650" y="3467100"/>
          <p14:tracePt t="21895" x="7427913" y="3467100"/>
          <p14:tracePt t="21900" x="7367588" y="3467100"/>
          <p14:tracePt t="21904" x="7316788" y="3467100"/>
          <p14:tracePt t="21907" x="7240588" y="3467100"/>
          <p14:tracePt t="21910" x="7180263" y="3467100"/>
          <p14:tracePt t="21919" x="7070725" y="3467100"/>
          <p14:tracePt t="21923" x="7010400" y="3467100"/>
          <p14:tracePt t="21926" x="6951663" y="3467100"/>
          <p14:tracePt t="21930" x="6900863" y="3467100"/>
          <p14:tracePt t="21935" x="6840538" y="3467100"/>
          <p14:tracePt t="21938" x="6764338" y="3467100"/>
          <p14:tracePt t="21943" x="6713538" y="3467100"/>
          <p14:tracePt t="21948" x="6637338" y="3467100"/>
          <p14:tracePt t="21954" x="6492875" y="3467100"/>
          <p14:tracePt t="21971" x="6211888" y="3467100"/>
          <p14:tracePt t="21974" x="6127750" y="3467100"/>
          <p14:tracePt t="21982" x="5965825" y="3467100"/>
          <p14:tracePt t="21987" x="5897563" y="3467100"/>
          <p14:tracePt t="21991" x="5821363" y="3467100"/>
          <p14:tracePt t="21995" x="5753100" y="3467100"/>
          <p14:tracePt t="21999" x="5668963" y="3467100"/>
          <p14:tracePt t="22003" x="5600700" y="3467100"/>
          <p14:tracePt t="22006" x="5524500" y="3467100"/>
          <p14:tracePt t="22011" x="5464175" y="3467100"/>
          <p14:tracePt t="22019" x="5337175" y="3467100"/>
          <p14:tracePt t="22022" x="5276850" y="3467100"/>
          <p14:tracePt t="22026" x="5226050" y="3467100"/>
          <p14:tracePt t="22031" x="5167313" y="3467100"/>
          <p14:tracePt t="22036" x="5124450" y="3467100"/>
          <p14:tracePt t="22039" x="5064125" y="3467100"/>
          <p14:tracePt t="22042" x="5022850" y="3467100"/>
          <p14:tracePt t="22048" x="4979988" y="3467100"/>
          <p14:tracePt t="22052" x="4946650" y="3467100"/>
          <p14:tracePt t="22055" x="4903788" y="3467100"/>
          <p14:tracePt t="22058" x="4868863" y="3467100"/>
          <p14:tracePt t="22064" x="4835525" y="3467100"/>
          <p14:tracePt t="22071" x="4784725" y="3467100"/>
          <p14:tracePt t="22074" x="4749800" y="3467100"/>
          <p14:tracePt t="22080" x="4733925" y="3467100"/>
          <p14:tracePt t="22087" x="4673600" y="3467100"/>
          <p14:tracePt t="22091" x="4657725" y="3467100"/>
          <p14:tracePt t="22099" x="4597400" y="3467100"/>
          <p14:tracePt t="22103" x="4572000" y="3467100"/>
          <p14:tracePt t="22106" x="4546600" y="3467100"/>
          <p14:tracePt t="22111" x="4521200" y="3467100"/>
          <p14:tracePt t="22119" x="4478338" y="3475038"/>
          <p14:tracePt t="22123" x="4460875" y="3475038"/>
          <p14:tracePt t="22127" x="4435475" y="3484563"/>
          <p14:tracePt t="22131" x="4419600" y="3484563"/>
          <p14:tracePt t="22136" x="4402138" y="3484563"/>
          <p14:tracePt t="22139" x="4384675" y="3484563"/>
          <p14:tracePt t="22142" x="4376738" y="3492500"/>
          <p14:tracePt t="22147" x="4359275" y="3492500"/>
          <p14:tracePt t="22150" x="4341813" y="3492500"/>
          <p14:tracePt t="22155" x="4325938" y="3492500"/>
          <p14:tracePt t="22158" x="4300538" y="3492500"/>
          <p14:tracePt t="22164" x="4291013" y="3492500"/>
          <p14:tracePt t="22171" x="4249738" y="3492500"/>
          <p14:tracePt t="22174" x="4232275" y="3492500"/>
          <p14:tracePt t="22181" x="4206875" y="3492500"/>
          <p14:tracePt t="22187" x="4164013" y="3492500"/>
          <p14:tracePt t="22190" x="4138613" y="3492500"/>
          <p14:tracePt t="22198" x="4062413" y="3502025"/>
          <p14:tracePt t="22203" x="4027488" y="3509963"/>
          <p14:tracePt t="22207" x="3994150" y="3509963"/>
          <p14:tracePt t="22210" x="3951288" y="3517900"/>
          <p14:tracePt t="22219" x="3875088" y="3517900"/>
          <p14:tracePt t="22222" x="3849688" y="3517900"/>
          <p14:tracePt t="22226" x="3806825" y="3517900"/>
          <p14:tracePt t="22232" x="3763963" y="3517900"/>
          <p14:tracePt t="22238" x="3697288" y="3527425"/>
          <p14:tracePt t="22242" x="3671888" y="3527425"/>
          <p14:tracePt t="22247" x="3646488" y="3527425"/>
          <p14:tracePt t="22250" x="3619500" y="3527425"/>
          <p14:tracePt t="22255" x="3594100" y="3535363"/>
          <p14:tracePt t="22258" x="3568700" y="3535363"/>
          <p14:tracePt t="22264" x="3552825" y="3535363"/>
          <p14:tracePt t="22270" x="3502025" y="3535363"/>
          <p14:tracePt t="22274" x="3484563" y="3535363"/>
          <p14:tracePt t="22280" x="3467100" y="3535363"/>
          <p14:tracePt t="22287" x="3433763" y="3543300"/>
          <p14:tracePt t="22290" x="3408363" y="3543300"/>
          <p14:tracePt t="22295" x="3398838" y="3543300"/>
          <p14:tracePt t="22298" x="3382963" y="3543300"/>
          <p14:tracePt t="22303" x="3365500" y="3552825"/>
          <p14:tracePt t="22306" x="3355975" y="3552825"/>
          <p14:tracePt t="22311" x="3340100" y="3552825"/>
          <p14:tracePt t="22318" x="3330575" y="3560763"/>
          <p14:tracePt t="22323" x="3322638" y="3560763"/>
          <p14:tracePt t="22326" x="3314700" y="3560763"/>
          <p14:tracePt t="22335" x="3305175" y="3560763"/>
          <p14:tracePt t="22431" x="3297238" y="3560763"/>
          <p14:tracePt t="22436" x="3297238" y="3568700"/>
          <p14:tracePt t="22438" x="3289300" y="3568700"/>
          <p14:tracePt t="22451" x="3289300" y="3578225"/>
          <p14:tracePt t="22467" x="3279775" y="3578225"/>
          <p14:tracePt t="22475" x="3279775" y="3586163"/>
          <p14:tracePt t="22480" x="3271838" y="3586163"/>
          <p14:tracePt t="22488" x="3254375" y="3594100"/>
          <p14:tracePt t="22490" x="3238500" y="3594100"/>
          <p14:tracePt t="22498" x="3211513" y="3611563"/>
          <p14:tracePt t="22503" x="3186113" y="3611563"/>
          <p14:tracePt t="22506" x="3152775" y="3619500"/>
          <p14:tracePt t="22511" x="3127375" y="3619500"/>
          <p14:tracePt t="22520" x="3059113" y="3629025"/>
          <p14:tracePt t="22523" x="3025775" y="3629025"/>
          <p14:tracePt t="22528" x="3000375" y="3629025"/>
          <p14:tracePt t="22531" x="2974975" y="3636963"/>
          <p14:tracePt t="22540" x="2906713" y="3636963"/>
          <p14:tracePt t="22542" x="2889250" y="3636963"/>
          <p14:tracePt t="22546" x="2855913" y="3636963"/>
          <p14:tracePt t="22555" x="2813050" y="3636963"/>
          <p14:tracePt t="22558" x="2787650" y="3636963"/>
          <p14:tracePt t="22563" x="2762250" y="3636963"/>
          <p14:tracePt t="22571" x="2736850" y="3636963"/>
          <p14:tracePt t="22574" x="2719388" y="3636963"/>
          <p14:tracePt t="22584" x="2711450" y="3636963"/>
          <p14:tracePt t="22586" x="2701925" y="3636963"/>
          <p14:tracePt t="22590" x="2693988" y="3636963"/>
          <p14:tracePt t="22596" x="2686050" y="3636963"/>
          <p14:tracePt t="22603" x="2676525" y="3636963"/>
          <p14:tracePt t="22703" x="2668588" y="3636963"/>
          <p14:tracePt t="22723" x="2660650" y="3636963"/>
          <p14:tracePt t="22743" x="2660650" y="3629025"/>
          <p14:tracePt t="22751" x="2651125" y="3629025"/>
          <p14:tracePt t="22764" x="2643188" y="3629025"/>
          <p14:tracePt t="22796" x="2633663" y="3629025"/>
          <p14:tracePt t="22831" x="2625725" y="3619500"/>
          <p14:tracePt t="22838" x="2617788" y="3611563"/>
          <p14:tracePt t="22848" x="2617788" y="3603625"/>
          <p14:tracePt t="22851" x="2608263" y="3603625"/>
          <p14:tracePt t="22855" x="2600325" y="3603625"/>
          <p14:tracePt t="22864" x="2592388" y="3586163"/>
          <p14:tracePt t="22867" x="2582863" y="3586163"/>
          <p14:tracePt t="22875" x="2574925" y="3578225"/>
          <p14:tracePt t="22888" x="2574925" y="3568700"/>
          <p14:tracePt t="22890" x="2566988" y="3568700"/>
          <p14:tracePt t="23108" x="2566988" y="3560763"/>
          <p14:tracePt t="23128" x="2566988" y="3502025"/>
          <p14:tracePt t="23136" x="2566988" y="3467100"/>
          <p14:tracePt t="23144" x="2566988" y="3441700"/>
          <p14:tracePt t="23151" x="2582863" y="3424238"/>
          <p14:tracePt t="23154" x="2592388" y="3416300"/>
          <p14:tracePt t="23162" x="2608263" y="3398838"/>
          <p14:tracePt t="23175" x="2625725" y="3382963"/>
          <p14:tracePt t="23186" x="2633663" y="3382963"/>
          <p14:tracePt t="23191" x="2633663" y="3373438"/>
          <p14:tracePt t="23199" x="2643188" y="3365500"/>
          <p14:tracePt t="23202" x="2651125" y="3355975"/>
          <p14:tracePt t="23211" x="2668588" y="3348038"/>
          <p14:tracePt t="23216" x="2676525" y="3330575"/>
          <p14:tracePt t="23218" x="2686050" y="3322638"/>
          <p14:tracePt t="23223" x="2693988" y="3314700"/>
          <p14:tracePt t="23229" x="2711450" y="3297238"/>
          <p14:tracePt t="23231" x="2727325" y="3279775"/>
          <p14:tracePt t="23235" x="2752725" y="3263900"/>
          <p14:tracePt t="23238" x="2770188" y="3246438"/>
          <p14:tracePt t="23244" x="2787650" y="3238500"/>
          <p14:tracePt t="23251" x="2838450" y="3203575"/>
          <p14:tracePt t="23254" x="2863850" y="3186113"/>
          <p14:tracePt t="23258" x="2881313" y="3178175"/>
          <p14:tracePt t="23266" x="2940050" y="3170238"/>
          <p14:tracePt t="23271" x="2965450" y="3160713"/>
          <p14:tracePt t="23274" x="2990850" y="3160713"/>
          <p14:tracePt t="23278" x="3016250" y="3152775"/>
          <p14:tracePt t="23287" x="3059113" y="3152775"/>
          <p14:tracePt t="23290" x="3084513" y="3152775"/>
          <p14:tracePt t="23296" x="3109913" y="3152775"/>
          <p14:tracePt t="23302" x="3135313" y="3144838"/>
          <p14:tracePt t="23306" x="3152775" y="3144838"/>
          <p14:tracePt t="23310" x="3160713" y="3144838"/>
          <p14:tracePt t="23319" x="3203575" y="3144838"/>
          <p14:tracePt t="23322" x="3211513" y="3144838"/>
          <p14:tracePt t="23328" x="3228975" y="3144838"/>
          <p14:tracePt t="23335" x="3254375" y="3144838"/>
          <p14:tracePt t="23338" x="3279775" y="3144838"/>
          <p14:tracePt t="23344" x="3289300" y="3144838"/>
          <p14:tracePt t="23351" x="3340100" y="3144838"/>
          <p14:tracePt t="23354" x="3355975" y="3144838"/>
          <p14:tracePt t="23359" x="3382963" y="3144838"/>
          <p14:tracePt t="23367" x="3424238" y="3160713"/>
          <p14:tracePt t="23370" x="3449638" y="3170238"/>
          <p14:tracePt t="23375" x="3475038" y="3186113"/>
          <p14:tracePt t="23378" x="3509963" y="3203575"/>
          <p14:tracePt t="23383" x="3535363" y="3221038"/>
          <p14:tracePt t="23386" x="3560763" y="3238500"/>
          <p14:tracePt t="23390" x="3578225" y="3254375"/>
          <p14:tracePt t="23396" x="3603625" y="3263900"/>
          <p14:tracePt t="23403" x="3636963" y="3279775"/>
          <p14:tracePt t="23406" x="3646488" y="3289300"/>
          <p14:tracePt t="23411" x="3662363" y="3289300"/>
          <p14:tracePt t="23416" x="3671888" y="3297238"/>
          <p14:tracePt t="23422" x="3679825" y="3305175"/>
          <p14:tracePt t="23430" x="3687763" y="3314700"/>
          <p14:tracePt t="23447" x="3697288" y="3322638"/>
          <p14:tracePt t="23511" x="3697288" y="3330575"/>
          <p14:tracePt t="23515" x="3697288" y="3340100"/>
          <p14:tracePt t="23524" x="3679825" y="3355975"/>
          <p14:tracePt t="23528" x="3679825" y="3365500"/>
          <p14:tracePt t="23531" x="3671888" y="3365500"/>
          <p14:tracePt t="23534" x="3662363" y="3373438"/>
          <p14:tracePt t="23541" x="3654425" y="3382963"/>
          <p14:tracePt t="23544" x="3654425" y="3390900"/>
          <p14:tracePt t="23547" x="3646488" y="3390900"/>
          <p14:tracePt t="23555" x="3646488" y="3398838"/>
          <p14:tracePt t="23571" x="3636963" y="3398838"/>
          <p14:tracePt t="23587" x="3636963" y="3408363"/>
          <p14:tracePt t="23607" x="3629025" y="3408363"/>
          <p14:tracePt t="23619" x="3619500" y="3408363"/>
          <p14:tracePt t="23628" x="3611563" y="3416300"/>
          <p14:tracePt t="23639" x="3603625" y="3416300"/>
          <p14:tracePt t="23647" x="3594100" y="3424238"/>
          <p14:tracePt t="23651" x="3586163" y="3424238"/>
          <p14:tracePt t="23654" x="3578225" y="3433763"/>
          <p14:tracePt t="23663" x="3560763" y="3433763"/>
          <p14:tracePt t="23668" x="3552825" y="3433763"/>
          <p14:tracePt t="23671" x="3543300" y="3433763"/>
          <p14:tracePt t="23679" x="3527425" y="3433763"/>
          <p14:tracePt t="23686" x="3509963" y="3433763"/>
          <p14:tracePt t="23690" x="3502025" y="3441700"/>
          <p14:tracePt t="23699" x="3492500" y="3441700"/>
          <p14:tracePt t="23706" x="3484563" y="3441700"/>
          <p14:tracePt t="23712" x="3475038" y="3441700"/>
          <p14:tracePt t="23717" x="3467100" y="3441700"/>
          <p14:tracePt t="23739" x="3459163" y="3441700"/>
          <p14:tracePt t="23750" x="3449638" y="3441700"/>
          <p14:tracePt t="23759" x="3441700" y="3441700"/>
          <p14:tracePt t="23768" x="3433763" y="3441700"/>
          <p14:tracePt t="23771" x="3416300" y="3449638"/>
          <p14:tracePt t="23784" x="3398838" y="3449638"/>
          <p14:tracePt t="23787" x="3390900" y="3449638"/>
          <p14:tracePt t="23792" x="3382963" y="3449638"/>
          <p14:tracePt t="23801" x="3365500" y="3459163"/>
          <p14:tracePt t="23804" x="3348038" y="3459163"/>
          <p14:tracePt t="23808" x="3340100" y="3459163"/>
          <p14:tracePt t="23812" x="3330575" y="3459163"/>
          <p14:tracePt t="23819" x="3322638" y="3467100"/>
          <p14:tracePt t="23824" x="3314700" y="3467100"/>
          <p14:tracePt t="23828" x="3305175" y="3467100"/>
          <p14:tracePt t="23834" x="3297238" y="3467100"/>
          <p14:tracePt t="23840" x="3289300" y="3467100"/>
          <p14:tracePt t="23845" x="3279775" y="3467100"/>
          <p14:tracePt t="23852" x="3271838" y="3467100"/>
          <p14:tracePt t="23855" x="3263900" y="3467100"/>
          <p14:tracePt t="23863" x="3254375" y="3467100"/>
          <p14:tracePt t="23868" x="3238500" y="3467100"/>
          <p14:tracePt t="23871" x="3228975" y="3467100"/>
          <p14:tracePt t="23880" x="3195638" y="3467100"/>
          <p14:tracePt t="23884" x="3186113" y="3475038"/>
          <p14:tracePt t="23887" x="3170238" y="3475038"/>
          <p14:tracePt t="23891" x="3152775" y="3475038"/>
          <p14:tracePt t="23895" x="3135313" y="3475038"/>
          <p14:tracePt t="23900" x="3109913" y="3475038"/>
          <p14:tracePt t="23903" x="3084513" y="3484563"/>
          <p14:tracePt t="23907" x="3067050" y="3484563"/>
          <p14:tracePt t="23912" x="3041650" y="3484563"/>
          <p14:tracePt t="23917" x="3016250" y="3492500"/>
          <p14:tracePt t="23920" x="3008313" y="3492500"/>
          <p14:tracePt t="23923" x="2982913" y="3492500"/>
          <p14:tracePt t="23927" x="2965450" y="3492500"/>
          <p14:tracePt t="23931" x="2949575" y="3492500"/>
          <p14:tracePt t="23936" x="2932113" y="3492500"/>
          <p14:tracePt t="23939" x="2922588" y="3492500"/>
          <p14:tracePt t="23945" x="2914650" y="3492500"/>
          <p14:tracePt t="23951" x="2897188" y="3492500"/>
          <p14:tracePt t="23955" x="2881313" y="3492500"/>
          <p14:tracePt t="23968" x="2838450" y="3502025"/>
          <p14:tracePt t="23971" x="2830513" y="3502025"/>
          <p14:tracePt t="23977" x="2813050" y="3502025"/>
          <p14:tracePt t="23983" x="2778125" y="3509963"/>
          <p14:tracePt t="23987" x="2762250" y="3509963"/>
          <p14:tracePt t="23991" x="2744788" y="3517900"/>
          <p14:tracePt t="24000" x="2719388" y="3517900"/>
          <p14:tracePt t="24003" x="2711450" y="3517900"/>
          <p14:tracePt t="24008" x="2693988" y="3527425"/>
          <p14:tracePt t="24013" x="2686050" y="3527425"/>
          <p14:tracePt t="24020" x="2668588" y="3527425"/>
          <p14:tracePt t="24028" x="2660650" y="3527425"/>
          <p14:tracePt t="24079" x="2651125" y="3527425"/>
          <p14:tracePt t="24088" x="2643188" y="3527425"/>
          <p14:tracePt t="24095" x="2633663" y="3527425"/>
          <p14:tracePt t="24106" x="2625725" y="3527425"/>
          <p14:tracePt t="24111" x="2617788" y="3527425"/>
          <p14:tracePt t="24120" x="2608263" y="3527425"/>
          <p14:tracePt t="24128" x="2600325" y="3527425"/>
          <p14:tracePt t="24145" x="2592388" y="3527425"/>
          <p14:tracePt t="24156" x="2592388" y="3535363"/>
          <p14:tracePt t="24167" x="2582863" y="3535363"/>
          <p14:tracePt t="24171" x="2582863" y="3543300"/>
          <p14:tracePt t="24185" x="2574925" y="3543300"/>
          <p14:tracePt t="24196" x="2574925" y="3552825"/>
          <p14:tracePt t="24476" x="2566988" y="3552825"/>
          <p14:tracePt t="24480" x="2549525" y="3552825"/>
          <p14:tracePt t="24484" x="2532063" y="3560763"/>
          <p14:tracePt t="24488" x="2516188" y="3568700"/>
          <p14:tracePt t="24493" x="2489200" y="3578225"/>
          <p14:tracePt t="24496" x="2463800" y="3578225"/>
          <p14:tracePt t="24501" x="2438400" y="3586163"/>
          <p14:tracePt t="24508" x="2379663" y="3594100"/>
          <p14:tracePt t="24511" x="2354263" y="3594100"/>
          <p14:tracePt t="24515" x="2328863" y="3603625"/>
          <p14:tracePt t="24523" x="2268538" y="3603625"/>
          <p14:tracePt t="24529" x="2235200" y="3603625"/>
          <p14:tracePt t="24534" x="2217738" y="3603625"/>
          <p14:tracePt t="24539" x="2159000" y="3603625"/>
          <p14:tracePt t="24544" x="2141538" y="3611563"/>
          <p14:tracePt t="24548" x="2124075" y="3611563"/>
          <p14:tracePt t="24552" x="2108200" y="3611563"/>
          <p14:tracePt t="24560" x="2090738" y="3611563"/>
          <p14:tracePt t="24632" x="2082800" y="3611563"/>
          <p14:tracePt t="24668" x="2073275" y="3611563"/>
          <p14:tracePt t="24680" x="2065338" y="3611563"/>
          <p14:tracePt t="24687" x="2055813" y="3611563"/>
          <p14:tracePt t="24691" x="2047875" y="3611563"/>
          <p14:tracePt t="24697" x="2039938" y="3611563"/>
          <p14:tracePt t="24701" x="2022475" y="3611563"/>
          <p14:tracePt t="24704" x="2014538" y="3611563"/>
          <p14:tracePt t="24707" x="1997075" y="3611563"/>
          <p14:tracePt t="24713" x="1971675" y="3611563"/>
          <p14:tracePt t="24717" x="1954213" y="3611563"/>
          <p14:tracePt t="24719" x="1938338" y="3611563"/>
          <p14:tracePt t="24724" x="1911350" y="3611563"/>
          <p14:tracePt t="24729" x="1895475" y="3611563"/>
          <p14:tracePt t="24735" x="1835150" y="3611563"/>
          <p14:tracePt t="24739" x="1819275" y="3611563"/>
          <p14:tracePt t="24748" x="1776413" y="3611563"/>
          <p14:tracePt t="24752" x="1766888" y="3611563"/>
          <p14:tracePt t="24755" x="1751013" y="3611563"/>
          <p14:tracePt t="24759" x="1733550" y="3603625"/>
          <p14:tracePt t="24767" x="1716088" y="3594100"/>
          <p14:tracePt t="24771" x="1708150" y="3594100"/>
          <p14:tracePt t="25253" x="1700213" y="3594100"/>
          <p14:tracePt t="25288" x="1690688" y="3594100"/>
          <p14:tracePt t="25301" x="1690688" y="3603625"/>
          <p14:tracePt t="25307" x="1690688" y="3611563"/>
          <p14:tracePt t="25308" x="1690688" y="3619500"/>
          <p14:tracePt t="25311" x="1690688" y="3629025"/>
          <p14:tracePt t="25332" x="1690688" y="3636963"/>
          <p14:tracePt t="25348" x="1690688" y="3646488"/>
          <p14:tracePt t="25419" x="1690688" y="3654425"/>
          <p14:tracePt t="25427" x="1700213" y="3654425"/>
          <p14:tracePt t="25436" x="1716088" y="3654425"/>
          <p14:tracePt t="25440" x="1725613" y="3646488"/>
          <p14:tracePt t="25444" x="1733550" y="3646488"/>
          <p14:tracePt t="25447" x="1751013" y="3636963"/>
          <p14:tracePt t="25452" x="1758950" y="3636963"/>
          <p14:tracePt t="25456" x="1766888" y="3636963"/>
          <p14:tracePt t="25460" x="1776413" y="3636963"/>
          <p14:tracePt t="25463" x="1784350" y="3636963"/>
          <p14:tracePt t="25468" x="1801813" y="3629025"/>
          <p14:tracePt t="25472" x="1819275" y="3629025"/>
          <p14:tracePt t="25480" x="1844675" y="3629025"/>
          <p14:tracePt t="25489" x="1852613" y="3629025"/>
          <p14:tracePt t="25495" x="1870075" y="3629025"/>
          <p14:tracePt t="25499" x="1885950" y="3629025"/>
          <p14:tracePt t="25504" x="1903413" y="3629025"/>
          <p14:tracePt t="25508" x="1911350" y="3629025"/>
          <p14:tracePt t="25512" x="1928813" y="3629025"/>
          <p14:tracePt t="25515" x="1946275" y="3629025"/>
          <p14:tracePt t="25519" x="1963738" y="3629025"/>
          <p14:tracePt t="25528" x="1997075" y="3619500"/>
          <p14:tracePt t="25531" x="2030413" y="3619500"/>
          <p14:tracePt t="25535" x="2055813" y="3619500"/>
          <p14:tracePt t="25544" x="2133600" y="3619500"/>
          <p14:tracePt t="25547" x="2159000" y="3619500"/>
          <p14:tracePt t="25552" x="2192338" y="3619500"/>
          <p14:tracePt t="25557" x="2235200" y="3619500"/>
          <p14:tracePt t="25559" x="2278063" y="3619500"/>
          <p14:tracePt t="25564" x="2311400" y="3619500"/>
          <p14:tracePt t="25567" x="2354263" y="3619500"/>
          <p14:tracePt t="25573" x="2387600" y="3619500"/>
          <p14:tracePt t="25579" x="2438400" y="3619500"/>
          <p14:tracePt t="25583" x="2463800" y="3619500"/>
          <p14:tracePt t="25589" x="2473325" y="3619500"/>
          <p14:tracePt t="25594" x="2498725" y="3619500"/>
          <p14:tracePt t="25596" x="2516188" y="3619500"/>
          <p14:tracePt t="25604" x="2524125" y="3619500"/>
          <p14:tracePt t="25611" x="2532063" y="3619500"/>
          <p14:tracePt t="25626" x="2541588" y="3619500"/>
          <p14:tracePt t="25631" x="2549525" y="3619500"/>
          <p14:tracePt t="25639" x="2557463" y="3619500"/>
          <p14:tracePt t="25652" x="2566988" y="3619500"/>
          <p14:tracePt t="25656" x="2574925" y="3619500"/>
          <p14:tracePt t="25663" x="2582863" y="3619500"/>
          <p14:tracePt t="25668" x="2592388" y="3619500"/>
          <p14:tracePt t="25672" x="2600325" y="3619500"/>
          <p14:tracePt t="25679" x="2608263" y="3619500"/>
          <p14:tracePt t="25683" x="2617788" y="3629025"/>
          <p14:tracePt t="25695" x="2625725" y="3629025"/>
          <p14:tracePt t="25699" x="2633663" y="3629025"/>
          <p14:tracePt t="25705" x="2633663" y="3636963"/>
          <p14:tracePt t="25712" x="2643188" y="3636963"/>
          <p14:tracePt t="25716" x="2660650" y="3636963"/>
          <p14:tracePt t="25719" x="2668588" y="3636963"/>
          <p14:tracePt t="25728" x="2693988" y="3636963"/>
          <p14:tracePt t="25731" x="2701925" y="3636963"/>
          <p14:tracePt t="25735" x="2711450" y="3636963"/>
          <p14:tracePt t="25744" x="2744788" y="3636963"/>
          <p14:tracePt t="25747" x="2762250" y="3636963"/>
          <p14:tracePt t="25752" x="2778125" y="3636963"/>
          <p14:tracePt t="25755" x="2805113" y="3636963"/>
          <p14:tracePt t="25760" x="2820988" y="3636963"/>
          <p14:tracePt t="25763" x="2838450" y="3636963"/>
          <p14:tracePt t="25767" x="2863850" y="3636963"/>
          <p14:tracePt t="25773" x="2889250" y="3636963"/>
          <p14:tracePt t="25777" x="2906713" y="3636963"/>
          <p14:tracePt t="25780" x="2940050" y="3636963"/>
          <p14:tracePt t="25783" x="2965450" y="3646488"/>
          <p14:tracePt t="25789" x="2982913" y="3646488"/>
          <p14:tracePt t="25796" x="3033713" y="3646488"/>
          <p14:tracePt t="25799" x="3059113" y="3654425"/>
          <p14:tracePt t="25806" x="3076575" y="3654425"/>
          <p14:tracePt t="25812" x="3127375" y="3662363"/>
          <p14:tracePt t="25815" x="3144838" y="3671888"/>
          <p14:tracePt t="25820" x="3160713" y="3671888"/>
          <p14:tracePt t="25828" x="3203575" y="3679825"/>
          <p14:tracePt t="25831" x="3228975" y="3679825"/>
          <p14:tracePt t="25835" x="3263900" y="3687763"/>
          <p14:tracePt t="25841" x="3297238" y="3697288"/>
          <p14:tracePt t="25846" x="3373438" y="3705225"/>
          <p14:tracePt t="25852" x="3416300" y="3705225"/>
          <p14:tracePt t="25857" x="3459163" y="3713163"/>
          <p14:tracePt t="25865" x="3560763" y="3722688"/>
          <p14:tracePt t="25868" x="3619500" y="3730625"/>
          <p14:tracePt t="25872" x="3671888" y="3730625"/>
          <p14:tracePt t="25876" x="3722688" y="3730625"/>
          <p14:tracePt t="25881" x="3773488" y="3730625"/>
          <p14:tracePt t="25884" x="3816350" y="3730625"/>
          <p14:tracePt t="25889" x="3857625" y="3748088"/>
          <p14:tracePt t="25897" x="3935413" y="3748088"/>
          <p14:tracePt t="25900" x="3976688" y="3748088"/>
          <p14:tracePt t="25906" x="4019550" y="3748088"/>
          <p14:tracePt t="25913" x="4121150" y="3756025"/>
          <p14:tracePt t="25916" x="4171950" y="3756025"/>
          <p14:tracePt t="25924" x="4257675" y="3756025"/>
          <p14:tracePt t="25929" x="4300538" y="3756025"/>
          <p14:tracePt t="25932" x="4341813" y="3756025"/>
          <p14:tracePt t="25937" x="4376738" y="3756025"/>
          <p14:tracePt t="25945" x="4452938" y="3756025"/>
          <p14:tracePt t="25948" x="4495800" y="3756025"/>
          <p14:tracePt t="25953" x="4521200" y="3756025"/>
          <p14:tracePt t="25957" x="4554538" y="3756025"/>
          <p14:tracePt t="25962" x="4579938" y="3756025"/>
          <p14:tracePt t="25964" x="4597400" y="3756025"/>
          <p14:tracePt t="25969" x="4622800" y="3756025"/>
          <p14:tracePt t="25972" x="4640263" y="3756025"/>
          <p14:tracePt t="25977" x="4657725" y="3756025"/>
          <p14:tracePt t="25980" x="4665663" y="3756025"/>
          <p14:tracePt t="25985" x="4683125" y="3756025"/>
          <p14:tracePt t="26041" x="4691063" y="3756025"/>
          <p14:tracePt t="26046" x="4708525" y="3763963"/>
          <p14:tracePt t="26049" x="4708525" y="3773488"/>
          <p14:tracePt t="26054" x="4716463" y="3781425"/>
          <p14:tracePt t="26058" x="4724400" y="3781425"/>
          <p14:tracePt t="26061" x="4733925" y="3781425"/>
          <p14:tracePt t="26069" x="4741863" y="3790950"/>
          <p14:tracePt t="26073" x="4749800" y="3790950"/>
          <p14:tracePt t="26076" x="4749800" y="3798888"/>
          <p14:tracePt t="26081" x="4759325" y="3798888"/>
          <p14:tracePt t="26084" x="4767263" y="3798888"/>
          <p14:tracePt t="26089" x="4767263" y="3806825"/>
          <p14:tracePt t="26092" x="4775200" y="3806825"/>
          <p14:tracePt t="26097" x="4784725" y="3806825"/>
          <p14:tracePt t="26100" x="4792663" y="3806825"/>
          <p14:tracePt t="26112" x="4818063" y="3816350"/>
          <p14:tracePt t="26122" x="4827588" y="3816350"/>
          <p14:tracePt t="26130" x="4843463" y="3824288"/>
          <p14:tracePt t="26132" x="4852988" y="3824288"/>
          <p14:tracePt t="26136" x="4860925" y="3824288"/>
          <p14:tracePt t="26145" x="4868863" y="3832225"/>
          <p14:tracePt t="26153" x="4878388" y="3832225"/>
          <p14:tracePt t="26158" x="4886325" y="3832225"/>
          <p14:tracePt t="26168" x="4894263" y="3841750"/>
          <p14:tracePt t="26177" x="4903788" y="3841750"/>
          <p14:tracePt t="26180" x="4903788" y="3849688"/>
          <p14:tracePt t="26185" x="4911725" y="3849688"/>
          <p14:tracePt t="26189" x="4919663" y="3849688"/>
          <p14:tracePt t="26196" x="4937125" y="3849688"/>
          <p14:tracePt t="26200" x="4946650" y="3849688"/>
          <p14:tracePt t="26212" x="4962525" y="3857625"/>
          <p14:tracePt t="26216" x="4972050" y="3867150"/>
          <p14:tracePt t="26223" x="4979988" y="3867150"/>
          <p14:tracePt t="26228" x="4997450" y="3875088"/>
          <p14:tracePt t="26237" x="5005388" y="3875088"/>
          <p14:tracePt t="26244" x="5013325" y="3883025"/>
          <p14:tracePt t="26253" x="5022850" y="3892550"/>
          <p14:tracePt t="26261" x="5030788" y="3892550"/>
          <p14:tracePt t="26264" x="5038725" y="3900488"/>
          <p14:tracePt t="26273" x="5048250" y="3908425"/>
          <p14:tracePt t="26280" x="5056188" y="3917950"/>
          <p14:tracePt t="26289" x="5064125" y="3925888"/>
          <p14:tracePt t="26296" x="5073650" y="3935413"/>
          <p14:tracePt t="26301" x="5081588" y="3935413"/>
          <p14:tracePt t="26306" x="5081588" y="3943350"/>
          <p14:tracePt t="26313" x="5081588" y="3951288"/>
          <p14:tracePt t="26318" x="5091113" y="3951288"/>
          <p14:tracePt t="26321" x="5099050" y="3960813"/>
          <p14:tracePt t="26336" x="5106988" y="3960813"/>
          <p14:tracePt t="26344" x="5116513" y="3968750"/>
          <p14:tracePt t="26389" x="5124450" y="3976688"/>
          <p14:tracePt t="26421" x="5132388" y="3986213"/>
          <p14:tracePt t="26436" x="5141913" y="3994150"/>
          <p14:tracePt t="26717" x="5149850" y="3994150"/>
          <p14:tracePt t="26725" x="5157788" y="3986213"/>
          <p14:tracePt t="26733" x="5167313" y="3986213"/>
          <p14:tracePt t="26737" x="5175250" y="3986213"/>
          <p14:tracePt t="26742" x="5183188" y="3986213"/>
          <p14:tracePt t="26746" x="5192713" y="3986213"/>
          <p14:tracePt t="26748" x="5200650" y="3976688"/>
          <p14:tracePt t="26755" x="5208588" y="3976688"/>
          <p14:tracePt t="26760" x="5218113" y="3976688"/>
          <p14:tracePt t="26764" x="5226050" y="3976688"/>
          <p14:tracePt t="26769" x="5235575" y="3976688"/>
          <p14:tracePt t="26776" x="5243513" y="3976688"/>
          <p14:tracePt t="26785" x="5251450" y="3976688"/>
          <p14:tracePt t="26809" x="5260975" y="3976688"/>
          <p14:tracePt t="26813" x="5268913" y="3976688"/>
          <p14:tracePt t="26821" x="5276850" y="3976688"/>
          <p14:tracePt t="26828" x="5286375" y="3976688"/>
          <p14:tracePt t="26832" x="5294313" y="3976688"/>
          <p14:tracePt t="26849" x="5302250" y="3976688"/>
          <p14:tracePt t="26854" x="5311775" y="3976688"/>
          <p14:tracePt t="26865" x="5319713" y="3976688"/>
          <p14:tracePt t="26876" x="5327650" y="3976688"/>
          <p14:tracePt t="26881" x="5337175" y="3976688"/>
          <p14:tracePt t="27881" x="5337175" y="3968750"/>
          <p14:tracePt t="27893" x="5345113" y="3968750"/>
          <p14:tracePt t="28317" x="5353050" y="3960813"/>
          <p14:tracePt t="28326" x="5353050" y="3951288"/>
          <p14:tracePt t="28338" x="5353050" y="3943350"/>
          <p14:tracePt t="28349" x="5362575" y="3943350"/>
          <p14:tracePt t="28361" x="5370513" y="3943350"/>
          <p14:tracePt t="28434" x="5370513" y="3935413"/>
          <p14:tracePt t="28442" x="5380038" y="3935413"/>
          <p14:tracePt t="28455" x="5380038" y="3925888"/>
          <p14:tracePt t="28465" x="5387975" y="3925888"/>
          <p14:tracePt t="28481" x="5395913" y="3925888"/>
          <p14:tracePt t="28517" x="5395913" y="3917950"/>
          <p14:tracePt t="28530" x="5405438" y="3917950"/>
          <p14:tracePt t="28545" x="5413375" y="3917950"/>
          <p14:tracePt t="28558" x="5421313" y="3908425"/>
          <p14:tracePt t="28586" x="5421313" y="3900488"/>
          <p14:tracePt t="28591" x="5430838" y="3900488"/>
          <p14:tracePt t="28601" x="5438775" y="3900488"/>
          <p14:tracePt t="28618" x="5446713" y="3900488"/>
          <p14:tracePt t="28625" x="5456238" y="3900488"/>
          <p14:tracePt t="28634" x="5464175" y="3900488"/>
          <p14:tracePt t="28645" x="5472113" y="3900488"/>
          <p14:tracePt t="28655" x="5481638" y="3900488"/>
          <p14:tracePt t="28674" x="5489575" y="3900488"/>
          <p14:tracePt t="28697" x="5497513" y="3900488"/>
          <p14:tracePt t="28708" x="5507038" y="3900488"/>
          <p14:tracePt t="28717" x="5514975" y="3900488"/>
          <p14:tracePt t="28726" x="5524500" y="3900488"/>
          <p14:tracePt t="28729" x="5532438" y="3900488"/>
          <p14:tracePt t="28733" x="5540375" y="3900488"/>
          <p14:tracePt t="28738" x="5549900" y="3900488"/>
          <p14:tracePt t="28742" x="5565775" y="3900488"/>
          <p14:tracePt t="28745" x="5583238" y="3900488"/>
          <p14:tracePt t="28749" x="5591175" y="3900488"/>
          <p14:tracePt t="28754" x="5608638" y="3900488"/>
          <p14:tracePt t="28758" x="5626100" y="3900488"/>
          <p14:tracePt t="28761" x="5641975" y="3900488"/>
          <p14:tracePt t="28765" x="5659438" y="3900488"/>
          <p14:tracePt t="28771" x="5668963" y="3900488"/>
          <p14:tracePt t="28775" x="5684838" y="3900488"/>
          <p14:tracePt t="28777" x="5694363" y="3900488"/>
          <p14:tracePt t="28782" x="5710238" y="3900488"/>
          <p14:tracePt t="28787" x="5727700" y="3900488"/>
          <p14:tracePt t="28794" x="5745163" y="3900488"/>
          <p14:tracePt t="28797" x="5753100" y="3900488"/>
          <p14:tracePt t="28802" x="5761038" y="3900488"/>
          <p14:tracePt t="28805" x="5770563" y="3900488"/>
          <p14:tracePt t="28810" x="5778500" y="3908425"/>
          <p14:tracePt t="28813" x="5788025" y="3908425"/>
          <p14:tracePt t="28817" x="5803900" y="3908425"/>
          <p14:tracePt t="28825" x="5821363" y="3908425"/>
          <p14:tracePt t="28829" x="5829300" y="3908425"/>
          <p14:tracePt t="28838" x="5838825" y="3908425"/>
          <p14:tracePt t="28843" x="5846763" y="3908425"/>
          <p14:tracePt t="28845" x="5846763" y="3917950"/>
          <p14:tracePt t="28858" x="5854700" y="3917950"/>
          <p14:tracePt t="28865" x="5864225" y="3917950"/>
          <p14:tracePt t="28898" x="5872163" y="3917950"/>
          <p14:tracePt t="28910" x="5880100" y="3917950"/>
          <p14:tracePt t="28914" x="5889625" y="3917950"/>
          <p14:tracePt t="28921" x="5897563" y="3917950"/>
          <p14:tracePt t="28926" x="5905500" y="3917950"/>
          <p14:tracePt t="28929" x="5915025" y="3917950"/>
          <p14:tracePt t="28934" x="5922963" y="3917950"/>
          <p14:tracePt t="28937" x="5940425" y="3917950"/>
          <p14:tracePt t="28942" x="5948363" y="3917950"/>
          <p14:tracePt t="28945" x="5965825" y="3917950"/>
          <p14:tracePt t="28950" x="5983288" y="3917950"/>
          <p14:tracePt t="28954" x="5991225" y="3917950"/>
          <p14:tracePt t="28958" x="6008688" y="3917950"/>
          <p14:tracePt t="28974" x="6076950" y="3917950"/>
          <p14:tracePt t="28978" x="6092825" y="3917950"/>
          <p14:tracePt t="28981" x="6110288" y="3917950"/>
          <p14:tracePt t="28987" x="6118225" y="3917950"/>
          <p14:tracePt t="28993" x="6135688" y="3917950"/>
          <p14:tracePt t="28997" x="6143625" y="3917950"/>
          <p14:tracePt t="29001" x="6153150" y="3917950"/>
          <p14:tracePt t="29010" x="6161088" y="3917950"/>
          <p14:tracePt t="29018" x="6169025" y="3917950"/>
          <p14:tracePt t="29026" x="6178550" y="3917950"/>
          <p14:tracePt t="29045" x="6186488" y="3917950"/>
          <p14:tracePt t="29049" x="6194425" y="3917950"/>
          <p14:tracePt t="29070" x="6203950" y="3917950"/>
          <p14:tracePt t="29075" x="6211888" y="3917950"/>
          <p14:tracePt t="29082" x="6221413" y="3917950"/>
          <p14:tracePt t="29093" x="6229350" y="3917950"/>
          <p14:tracePt t="29098" x="6237288" y="3917950"/>
          <p14:tracePt t="29110" x="6246813" y="3917950"/>
          <p14:tracePt t="29118" x="6254750" y="3917950"/>
          <p14:tracePt t="29122" x="6262688" y="3917950"/>
          <p14:tracePt t="29131" x="6272213" y="3917950"/>
          <p14:tracePt t="29133" x="6280150" y="3917950"/>
          <p14:tracePt t="29142" x="6288088" y="3917950"/>
          <p14:tracePt t="29154" x="6297613" y="3917950"/>
          <p14:tracePt t="29160" x="6305550" y="3917950"/>
          <p14:tracePt t="29182" x="6313488" y="3917950"/>
          <p14:tracePt t="29197" x="6323013" y="3917950"/>
          <p14:tracePt t="29385" x="6323013" y="3908425"/>
          <p14:tracePt t="29390" x="6330950" y="3908425"/>
          <p14:tracePt t="29393" x="6338888" y="3908425"/>
          <p14:tracePt t="29400" x="6348413" y="3900488"/>
          <p14:tracePt t="29417" x="6356350" y="3900488"/>
          <p14:tracePt t="29423" x="6365875" y="3900488"/>
          <p14:tracePt t="29428" x="6373813" y="3900488"/>
          <p14:tracePt t="29430" x="6381750" y="3900488"/>
          <p14:tracePt t="29433" x="6391275" y="3900488"/>
          <p14:tracePt t="29445" x="6416675" y="3900488"/>
          <p14:tracePt t="29454" x="6432550" y="3900488"/>
          <p14:tracePt t="29457" x="6442075" y="3900488"/>
          <p14:tracePt t="29462" x="6450013" y="3900488"/>
          <p14:tracePt t="29465" x="6457950" y="3900488"/>
          <p14:tracePt t="29470" x="6467475" y="3900488"/>
          <p14:tracePt t="29478" x="6492875" y="3900488"/>
          <p14:tracePt t="29485" x="6500813" y="3900488"/>
          <p14:tracePt t="29494" x="6510338" y="3900488"/>
          <p14:tracePt t="29502" x="6518275" y="3900488"/>
          <p14:tracePt t="29506" x="6526213" y="3900488"/>
          <p14:tracePt t="29534" x="6535738" y="3900488"/>
          <p14:tracePt t="29566" x="6543675" y="3900488"/>
          <p14:tracePt t="29574" x="6551613" y="3900488"/>
          <p14:tracePt t="29582" x="6561138" y="3900488"/>
          <p14:tracePt t="29586" x="6569075" y="3900488"/>
          <p14:tracePt t="29594" x="6577013" y="3900488"/>
          <p14:tracePt t="29597" x="6586538" y="3900488"/>
          <p14:tracePt t="29601" x="6594475" y="3900488"/>
          <p14:tracePt t="29606" x="6602413" y="3900488"/>
          <p14:tracePt t="29610" x="6619875" y="3900488"/>
          <p14:tracePt t="29618" x="6627813" y="3900488"/>
          <p14:tracePt t="29622" x="6637338" y="3892550"/>
          <p14:tracePt t="29629" x="6654800" y="3892550"/>
          <p14:tracePt t="29640" x="6662738" y="3892550"/>
          <p14:tracePt t="29645" x="6662738" y="3883025"/>
          <p14:tracePt t="29654" x="6670675" y="3883025"/>
          <p14:tracePt t="29657" x="6680200" y="3883025"/>
          <p14:tracePt t="29662" x="6688138" y="3883025"/>
          <p14:tracePt t="29670" x="6688138" y="3875088"/>
          <p14:tracePt t="29673" x="6696075" y="3875088"/>
          <p14:tracePt t="29678" x="6705600" y="3875088"/>
          <p14:tracePt t="29685" x="6705600" y="3867150"/>
          <p14:tracePt t="29691" x="6713538" y="3867150"/>
          <p14:tracePt t="29696" x="6721475" y="3867150"/>
          <p14:tracePt t="29701" x="6731000" y="3867150"/>
          <p14:tracePt t="29713" x="6738938" y="3867150"/>
          <p14:tracePt t="29726" x="6746875" y="3867150"/>
          <p14:tracePt t="30223" x="6738938" y="3867150"/>
          <p14:tracePt t="30230" x="6721475" y="3867150"/>
          <p14:tracePt t="30236" x="6721475" y="3875088"/>
          <p14:tracePt t="30243" x="6713538" y="3875088"/>
          <p14:tracePt t="30263" x="6713538" y="3883025"/>
          <p14:tracePt t="30267" x="6705600" y="3883025"/>
          <p14:tracePt t="30281" x="6696075" y="3883025"/>
          <p14:tracePt t="30286" x="6696075" y="3892550"/>
          <p14:tracePt t="30303" x="6688138" y="3892550"/>
          <p14:tracePt t="30316" x="6680200" y="3892550"/>
          <p14:tracePt t="30323" x="6670675" y="3900488"/>
          <p14:tracePt t="30331" x="6662738" y="3900488"/>
          <p14:tracePt t="30334" x="6645275" y="3900488"/>
          <p14:tracePt t="30338" x="6637338" y="3900488"/>
          <p14:tracePt t="30344" x="6619875" y="3900488"/>
          <p14:tracePt t="30346" x="6594475" y="3908425"/>
          <p14:tracePt t="30351" x="6577013" y="3908425"/>
          <p14:tracePt t="30354" x="6551613" y="3917950"/>
          <p14:tracePt t="30360" x="6518275" y="3917950"/>
          <p14:tracePt t="30367" x="6450013" y="3917950"/>
          <p14:tracePt t="30370" x="6416675" y="3917950"/>
          <p14:tracePt t="30378" x="6323013" y="3935413"/>
          <p14:tracePt t="30383" x="6288088" y="3935413"/>
          <p14:tracePt t="30386" x="6246813" y="3943350"/>
          <p14:tracePt t="30391" x="6211888" y="3943350"/>
          <p14:tracePt t="30400" x="6161088" y="3943350"/>
          <p14:tracePt t="30402" x="6135688" y="3943350"/>
          <p14:tracePt t="30406" x="6118225" y="3943350"/>
          <p14:tracePt t="30415" x="6092825" y="3943350"/>
          <p14:tracePt t="30418" x="6084888" y="3943350"/>
          <p14:tracePt t="30423" x="6067425" y="3943350"/>
          <p14:tracePt t="30431" x="6049963" y="3943350"/>
          <p14:tracePt t="30434" x="6024563" y="3943350"/>
          <p14:tracePt t="30443" x="6008688" y="3943350"/>
          <p14:tracePt t="30447" x="5999163" y="3943350"/>
          <p14:tracePt t="30450" x="5983288" y="3943350"/>
          <p14:tracePt t="30455" x="5957888" y="3943350"/>
          <p14:tracePt t="30460" x="5948363" y="3943350"/>
          <p14:tracePt t="30465" x="5932488" y="3943350"/>
          <p14:tracePt t="30467" x="5905500" y="3943350"/>
          <p14:tracePt t="30471" x="5897563" y="3943350"/>
          <p14:tracePt t="30477" x="5872163" y="3943350"/>
          <p14:tracePt t="30483" x="5829300" y="3943350"/>
          <p14:tracePt t="30486" x="5803900" y="3943350"/>
          <p14:tracePt t="30491" x="5795963" y="3943350"/>
          <p14:tracePt t="30499" x="5753100" y="3943350"/>
          <p14:tracePt t="30502" x="5745163" y="3943350"/>
          <p14:tracePt t="30506" x="5735638" y="3943350"/>
          <p14:tracePt t="30510" x="5719763" y="3943350"/>
          <p14:tracePt t="30515" x="5710238" y="3943350"/>
          <p14:tracePt t="30518" x="5702300" y="3943350"/>
          <p14:tracePt t="30522" x="5694363" y="3943350"/>
          <p14:tracePt t="30531" x="5684838" y="3943350"/>
          <p14:tracePt t="30534" x="5668963" y="3943350"/>
          <p14:tracePt t="30543" x="5651500" y="3943350"/>
          <p14:tracePt t="30550" x="5641975" y="3943350"/>
          <p14:tracePt t="30555" x="5634038" y="3935413"/>
          <p14:tracePt t="30560" x="5626100" y="3935413"/>
          <p14:tracePt t="30724" x="5626100" y="3925888"/>
          <p14:tracePt t="30735" x="5634038" y="3908425"/>
          <p14:tracePt t="30739" x="5641975" y="3900488"/>
          <p14:tracePt t="30743" x="5651500" y="3900488"/>
          <p14:tracePt t="30747" x="5659438" y="3892550"/>
          <p14:tracePt t="30751" x="5668963" y="3883025"/>
          <p14:tracePt t="30754" x="5676900" y="3883025"/>
          <p14:tracePt t="30760" x="5694363" y="3883025"/>
          <p14:tracePt t="30767" x="5702300" y="3875088"/>
          <p14:tracePt t="30770" x="5710238" y="3875088"/>
          <p14:tracePt t="30782" x="5719763" y="3875088"/>
          <p14:tracePt t="30786" x="5735638" y="3875088"/>
          <p14:tracePt t="30797" x="5753100" y="3875088"/>
          <p14:tracePt t="30803" x="5770563" y="3875088"/>
          <p14:tracePt t="30806" x="5778500" y="3875088"/>
          <p14:tracePt t="30812" x="5795963" y="3875088"/>
          <p14:tracePt t="30816" x="5813425" y="3875088"/>
          <p14:tracePt t="30818" x="5838825" y="3875088"/>
          <p14:tracePt t="30823" x="5864225" y="3875088"/>
          <p14:tracePt t="30826" x="5880100" y="3875088"/>
          <p14:tracePt t="30831" x="5915025" y="3875088"/>
          <p14:tracePt t="30834" x="5948363" y="3875088"/>
          <p14:tracePt t="30838" x="5999163" y="3875088"/>
          <p14:tracePt t="30843" x="6042025" y="3875088"/>
          <p14:tracePt t="30848" x="6102350" y="3875088"/>
          <p14:tracePt t="30851" x="6161088" y="3875088"/>
          <p14:tracePt t="30855" x="6203950" y="3875088"/>
          <p14:tracePt t="30860" x="6262688" y="3875088"/>
          <p14:tracePt t="30865" x="6365875" y="3875088"/>
          <p14:tracePt t="30871" x="6407150" y="3875088"/>
          <p14:tracePt t="30877" x="6442075" y="3875088"/>
          <p14:tracePt t="30884" x="6510338" y="3875088"/>
          <p14:tracePt t="30886" x="6535738" y="3875088"/>
          <p14:tracePt t="30891" x="6569075" y="3875088"/>
          <p14:tracePt t="30899" x="6611938" y="3875088"/>
          <p14:tracePt t="30902" x="6637338" y="3875088"/>
          <p14:tracePt t="30906" x="6645275" y="3875088"/>
          <p14:tracePt t="30915" x="6680200" y="3875088"/>
          <p14:tracePt t="30918" x="6688138" y="3875088"/>
          <p14:tracePt t="30923" x="6705600" y="3875088"/>
          <p14:tracePt t="30927" x="6713538" y="3875088"/>
          <p14:tracePt t="30932" x="6721475" y="3875088"/>
          <p14:tracePt t="30934" x="6738938" y="3875088"/>
          <p14:tracePt t="30939" x="6746875" y="3875088"/>
          <p14:tracePt t="30943" x="6764338" y="3875088"/>
          <p14:tracePt t="30947" x="6772275" y="3875088"/>
          <p14:tracePt t="30964" x="6789738" y="3875088"/>
          <p14:tracePt t="30983" x="6799263" y="3875088"/>
          <p14:tracePt t="30988" x="6807200" y="3875088"/>
          <p14:tracePt t="30996" x="6815138" y="3875088"/>
          <p14:tracePt t="31003" x="6824663" y="3875088"/>
          <p14:tracePt t="31007" x="6832600" y="3875088"/>
          <p14:tracePt t="31016" x="6850063" y="3875088"/>
          <p14:tracePt t="31018" x="6865938" y="3875088"/>
          <p14:tracePt t="31023" x="6875463" y="3875088"/>
          <p14:tracePt t="31028" x="6891338" y="3875088"/>
          <p14:tracePt t="31032" x="6908800" y="3875088"/>
          <p14:tracePt t="31034" x="6926263" y="3875088"/>
          <p14:tracePt t="31038" x="6951663" y="3875088"/>
          <p14:tracePt t="31044" x="6959600" y="3875088"/>
          <p14:tracePt t="31050" x="7010400" y="3875088"/>
          <p14:tracePt t="31054" x="7027863" y="3875088"/>
          <p14:tracePt t="31060" x="7053263" y="3875088"/>
          <p14:tracePt t="31068" x="7088188" y="3875088"/>
          <p14:tracePt t="31070" x="7104063" y="3875088"/>
          <p14:tracePt t="31077" x="7113588" y="3875088"/>
          <p14:tracePt t="31083" x="7146925" y="3875088"/>
          <p14:tracePt t="31086" x="7154863" y="3875088"/>
          <p14:tracePt t="31090" x="7172325" y="3875088"/>
          <p14:tracePt t="31099" x="7189788" y="3875088"/>
          <p14:tracePt t="31102" x="7205663" y="3875088"/>
          <p14:tracePt t="31110" x="7223125" y="3875088"/>
          <p14:tracePt t="31130" x="7291388" y="3875088"/>
          <p14:tracePt t="31136" x="7308850" y="3875088"/>
          <p14:tracePt t="31147" x="7334250" y="3875088"/>
          <p14:tracePt t="31150" x="7350125" y="3875088"/>
          <p14:tracePt t="31156" x="7359650" y="3875088"/>
          <p14:tracePt t="31159" x="7367588" y="3875088"/>
          <p14:tracePt t="31163" x="7377113" y="3875088"/>
          <p14:tracePt t="31168" x="7385050" y="3875088"/>
          <p14:tracePt t="31171" x="7392988" y="3875088"/>
          <p14:tracePt t="31177" x="7402513" y="3875088"/>
          <p14:tracePt t="31183" x="7410450" y="3875088"/>
          <p14:tracePt t="31191" x="7418388" y="3875088"/>
          <p14:tracePt t="31199" x="7427913" y="3875088"/>
          <p14:tracePt t="31207" x="7435850" y="3875088"/>
          <p14:tracePt t="31211" x="7443788" y="3875088"/>
          <p14:tracePt t="31216" x="7453313" y="3875088"/>
          <p14:tracePt t="31223" x="7461250" y="3875088"/>
          <p14:tracePt t="31227" x="7469188" y="3875088"/>
          <p14:tracePt t="31235" x="7478713" y="3875088"/>
          <p14:tracePt t="31239" x="7486650" y="3875088"/>
          <p14:tracePt t="31263" x="7494588" y="3875088"/>
          <p14:tracePt t="31495" x="7478713" y="3875088"/>
          <p14:tracePt t="31500" x="7461250" y="3875088"/>
          <p14:tracePt t="31504" x="7435850" y="3883025"/>
          <p14:tracePt t="31507" x="7402513" y="3883025"/>
          <p14:tracePt t="31512" x="7377113" y="3883025"/>
          <p14:tracePt t="31515" x="7350125" y="3892550"/>
          <p14:tracePt t="31520" x="7299325" y="3892550"/>
          <p14:tracePt t="31526" x="7215188" y="3900488"/>
          <p14:tracePt t="31531" x="7154863" y="3900488"/>
          <p14:tracePt t="31539" x="7027863" y="3900488"/>
          <p14:tracePt t="31542" x="6969125" y="3900488"/>
          <p14:tracePt t="31546" x="6883400" y="3900488"/>
          <p14:tracePt t="31555" x="6738938" y="3900488"/>
          <p14:tracePt t="31558" x="6670675" y="3900488"/>
          <p14:tracePt t="31562" x="6594475" y="3900488"/>
          <p14:tracePt t="31566" x="6526213" y="3900488"/>
          <p14:tracePt t="31571" x="6457950" y="3900488"/>
          <p14:tracePt t="31574" x="6381750" y="3900488"/>
          <p14:tracePt t="31578" x="6323013" y="3900488"/>
          <p14:tracePt t="31587" x="6194425" y="3900488"/>
          <p14:tracePt t="31590" x="6135688" y="3900488"/>
          <p14:tracePt t="31594" x="6067425" y="3900488"/>
          <p14:tracePt t="31598" x="6008688" y="3900488"/>
          <p14:tracePt t="31603" x="5965825" y="3900488"/>
          <p14:tracePt t="31606" x="5905500" y="3900488"/>
          <p14:tracePt t="31611" x="5864225" y="3900488"/>
          <p14:tracePt t="31616" x="5821363" y="3900488"/>
          <p14:tracePt t="31622" x="5745163" y="3908425"/>
          <p14:tracePt t="31626" x="5710238" y="3908425"/>
          <p14:tracePt t="31632" x="5668963" y="3908425"/>
          <p14:tracePt t="31639" x="5591175" y="3908425"/>
          <p14:tracePt t="31642" x="5565775" y="3917950"/>
          <p14:tracePt t="31647" x="5540375" y="3917950"/>
          <p14:tracePt t="31650" x="5514975" y="3925888"/>
          <p14:tracePt t="31656" x="5507038" y="3925888"/>
          <p14:tracePt t="31658" x="5497513" y="3925888"/>
          <p14:tracePt t="31664" x="5489575" y="3925888"/>
          <p14:tracePt t="31747" x="5481638" y="3925888"/>
          <p14:tracePt t="31799" x="5472113" y="3925888"/>
          <p14:tracePt t="31804" x="5464175" y="3935413"/>
          <p14:tracePt t="31806" x="5456238" y="3935413"/>
          <p14:tracePt t="31817" x="5438775" y="3943350"/>
          <p14:tracePt t="31819" x="5438775" y="3951288"/>
          <p14:tracePt t="31823" x="5430838" y="3951288"/>
          <p14:tracePt t="31831" x="5421313" y="3960813"/>
          <p14:tracePt t="31840" x="5413375" y="3968750"/>
          <p14:tracePt t="31846" x="5395913" y="3976688"/>
          <p14:tracePt t="31859" x="5387975" y="3986213"/>
          <p14:tracePt t="31862" x="5380038" y="3986213"/>
          <p14:tracePt t="31870" x="5380038" y="3994150"/>
          <p14:tracePt t="31874" x="5380038" y="4002088"/>
          <p14:tracePt t="31878" x="5370513" y="4002088"/>
          <p14:tracePt t="31887" x="5362575" y="4002088"/>
          <p14:tracePt t="31890" x="5353050" y="4011613"/>
          <p14:tracePt t="31895" x="5353050" y="4019550"/>
          <p14:tracePt t="31903" x="5345113" y="4019550"/>
          <p14:tracePt t="31910" x="5337175" y="4027488"/>
          <p14:tracePt t="31920" x="5327650" y="4037013"/>
          <p14:tracePt t="31922" x="5319713" y="4037013"/>
          <p14:tracePt t="31927" x="5311775" y="4044950"/>
          <p14:tracePt t="31931" x="5302250" y="4044950"/>
          <p14:tracePt t="31938" x="5286375" y="4044950"/>
          <p14:tracePt t="31942" x="5268913" y="4052888"/>
          <p14:tracePt t="31948" x="5260975" y="4052888"/>
          <p14:tracePt t="31955" x="5243513" y="4044950"/>
          <p14:tracePt t="31962" x="5218113" y="4011613"/>
          <p14:tracePt t="31971" x="5208588" y="4002088"/>
          <p14:tracePt t="31974" x="5208588" y="3994150"/>
          <p14:tracePt t="32312" x="5200650" y="3994150"/>
          <p14:tracePt t="32356" x="5192713" y="3994150"/>
          <p14:tracePt t="32360" x="5192713" y="4002088"/>
          <p14:tracePt t="32365" x="5192713" y="4011613"/>
          <p14:tracePt t="32368" x="5192713" y="4027488"/>
          <p14:tracePt t="32373" x="5183188" y="4027488"/>
          <p14:tracePt t="32375" x="5175250" y="4044950"/>
          <p14:tracePt t="32380" x="5175250" y="4052888"/>
          <p14:tracePt t="32384" x="5167313" y="4062413"/>
          <p14:tracePt t="32388" x="5149850" y="4079875"/>
          <p14:tracePt t="32391" x="5149850" y="4087813"/>
          <p14:tracePt t="32396" x="5132388" y="4087813"/>
          <p14:tracePt t="32403" x="5124450" y="4105275"/>
          <p14:tracePt t="32408" x="5116513" y="4105275"/>
          <p14:tracePt t="32412" x="5116513" y="4113213"/>
          <p14:tracePt t="32422" x="5106988" y="4121150"/>
          <p14:tracePt t="32427" x="5106988" y="4130675"/>
          <p14:tracePt t="32433" x="5099050" y="4130675"/>
          <p14:tracePt t="32439" x="5091113" y="4138613"/>
          <p14:tracePt t="32444" x="5081588" y="4146550"/>
          <p14:tracePt t="32449" x="5081588" y="4156075"/>
          <p14:tracePt t="32455" x="5064125" y="4156075"/>
          <p14:tracePt t="32465" x="5064125" y="4164013"/>
          <p14:tracePt t="32476" x="5048250" y="4181475"/>
          <p14:tracePt t="32480" x="5048250" y="4189413"/>
          <p14:tracePt t="32488" x="5030788" y="4197350"/>
          <p14:tracePt t="32491" x="5022850" y="4206875"/>
          <p14:tracePt t="32495" x="5022850" y="4214813"/>
          <p14:tracePt t="32503" x="5005388" y="4224338"/>
          <p14:tracePt t="32507" x="4997450" y="4224338"/>
          <p14:tracePt t="32512" x="4997450" y="4232275"/>
          <p14:tracePt t="32515" x="4997450" y="4240213"/>
          <p14:tracePt t="32519" x="4987925" y="4240213"/>
          <p14:tracePt t="32524" x="4979988" y="4240213"/>
          <p14:tracePt t="32532" x="4979988" y="4249738"/>
          <p14:tracePt t="32540" x="4954588" y="4257675"/>
          <p14:tracePt t="32543" x="4954588" y="4265613"/>
          <p14:tracePt t="32548" x="4946650" y="4275138"/>
          <p14:tracePt t="32555" x="4937125" y="4283075"/>
          <p14:tracePt t="32559" x="4929188" y="4291013"/>
          <p14:tracePt t="32572" x="4919663" y="4300538"/>
          <p14:tracePt t="32796" x="4911725" y="4300538"/>
          <p14:tracePt t="32808" x="4911725" y="4308475"/>
          <p14:tracePt t="32824" x="4911725" y="4316413"/>
          <p14:tracePt t="32828" x="4911725" y="4325938"/>
          <p14:tracePt t="32832" x="4919663" y="4325938"/>
          <p14:tracePt t="32840" x="4929188" y="4333875"/>
          <p14:tracePt t="32844" x="4929188" y="4341813"/>
          <p14:tracePt t="32851" x="4954588" y="4351338"/>
          <p14:tracePt t="32860" x="4972050" y="4351338"/>
          <p14:tracePt t="32864" x="4979988" y="4359275"/>
          <p14:tracePt t="32873" x="4987925" y="4368800"/>
          <p14:tracePt t="32880" x="4997450" y="4376738"/>
          <p14:tracePt t="32888" x="5013325" y="4384675"/>
          <p14:tracePt t="32891" x="5022850" y="4402138"/>
          <p14:tracePt t="32895" x="5038725" y="4402138"/>
          <p14:tracePt t="32899" x="5038725" y="4410075"/>
          <p14:tracePt t="32905" x="5056188" y="4410075"/>
          <p14:tracePt t="32907" x="5056188" y="4419600"/>
          <p14:tracePt t="32911" x="5064125" y="4427538"/>
          <p14:tracePt t="32915" x="5073650" y="4427538"/>
          <p14:tracePt t="32924" x="5081588" y="4445000"/>
          <p14:tracePt t="32927" x="5091113" y="4445000"/>
          <p14:tracePt t="32939" x="5099050" y="4445000"/>
          <p14:tracePt t="33313" x="5106988" y="4445000"/>
          <p14:tracePt t="33317" x="5124450" y="4445000"/>
          <p14:tracePt t="33320" x="5124450" y="4435475"/>
          <p14:tracePt t="33324" x="5132388" y="4427538"/>
          <p14:tracePt t="33329" x="5141913" y="4419600"/>
          <p14:tracePt t="33332" x="5149850" y="4410075"/>
          <p14:tracePt t="33341" x="5157788" y="4410075"/>
          <p14:tracePt t="33344" x="5167313" y="4410075"/>
          <p14:tracePt t="33350" x="5167313" y="4402138"/>
          <p14:tracePt t="33370" x="5167313" y="4394200"/>
          <p14:tracePt t="33379" x="5175250" y="4394200"/>
          <p14:tracePt t="34233" x="5175250" y="4384675"/>
          <p14:tracePt t="34241" x="5183188" y="4384675"/>
          <p14:tracePt t="34245" x="5192713" y="4376738"/>
          <p14:tracePt t="34250" x="5192713" y="4368800"/>
          <p14:tracePt t="34253" x="5200650" y="4368800"/>
          <p14:tracePt t="34257" x="5208588" y="4368800"/>
          <p14:tracePt t="34281" x="5218113" y="4368800"/>
          <p14:tracePt t="34286" x="5226050" y="4368800"/>
          <p14:tracePt t="34293" x="5235575" y="4368800"/>
          <p14:tracePt t="34301" x="5243513" y="4368800"/>
          <p14:tracePt t="34313" x="5251450" y="4368800"/>
          <p14:tracePt t="34317" x="5260975" y="4368800"/>
          <p14:tracePt t="34325" x="5268913" y="4368800"/>
          <p14:tracePt t="34329" x="5276850" y="4368800"/>
          <p14:tracePt t="34333" x="5276850" y="4359275"/>
          <p14:tracePt t="34342" x="5286375" y="4359275"/>
          <p14:tracePt t="34345" x="5294313" y="4359275"/>
          <p14:tracePt t="34353" x="5302250" y="4359275"/>
          <p14:tracePt t="34362" x="5319713" y="4351338"/>
          <p14:tracePt t="34364" x="5327650" y="4351338"/>
          <p14:tracePt t="34370" x="5337175" y="4351338"/>
          <p14:tracePt t="34378" x="5345113" y="4351338"/>
          <p14:tracePt t="34380" x="5353050" y="4351338"/>
          <p14:tracePt t="34392" x="5362575" y="4351338"/>
          <p14:tracePt t="34441" x="5370513" y="4351338"/>
          <p14:tracePt t="34449" x="5380038" y="4351338"/>
          <p14:tracePt t="34460" x="5387975" y="4351338"/>
          <p14:tracePt t="34464" x="5395913" y="4351338"/>
          <p14:tracePt t="34470" x="5405438" y="4351338"/>
          <p14:tracePt t="34481" x="5413375" y="4351338"/>
          <p14:tracePt t="34487" x="5421313" y="4351338"/>
          <p14:tracePt t="34505" x="5430838" y="4351338"/>
          <p14:tracePt t="34517" x="5438775" y="4351338"/>
          <p14:tracePt t="34545" x="5446713" y="4351338"/>
          <p14:tracePt t="34601" x="5456238" y="4351338"/>
          <p14:tracePt t="34617" x="5464175" y="4351338"/>
          <p14:tracePt t="34653" x="5472113" y="4351338"/>
          <p14:tracePt t="34658" x="5489575" y="4351338"/>
          <p14:tracePt t="34665" x="5497513" y="4351338"/>
          <p14:tracePt t="34672" x="5514975" y="4351338"/>
          <p14:tracePt t="34677" x="5524500" y="4351338"/>
          <p14:tracePt t="34685" x="5540375" y="4351338"/>
          <p14:tracePt t="34689" x="5557838" y="4351338"/>
          <p14:tracePt t="34697" x="5575300" y="4351338"/>
          <p14:tracePt t="34701" x="5583238" y="4351338"/>
          <p14:tracePt t="34704" x="5591175" y="4351338"/>
          <p14:tracePt t="34710" x="5600700" y="4351338"/>
          <p14:tracePt t="34713" x="5608638" y="4351338"/>
          <p14:tracePt t="34729" x="5616575" y="4351338"/>
          <p14:tracePt t="34741" x="5626100" y="4351338"/>
          <p14:tracePt t="34761" x="5634038" y="4351338"/>
          <p14:tracePt t="35141" x="5641975" y="4351338"/>
          <p14:tracePt t="35146" x="5651500" y="4351338"/>
          <p14:tracePt t="35149" x="5668963" y="4351338"/>
          <p14:tracePt t="35154" x="5684838" y="4351338"/>
          <p14:tracePt t="35158" x="5702300" y="4351338"/>
          <p14:tracePt t="35161" x="5735638" y="4351338"/>
          <p14:tracePt t="35166" x="5761038" y="4351338"/>
          <p14:tracePt t="35173" x="5813425" y="4351338"/>
          <p14:tracePt t="35178" x="5838825" y="4351338"/>
          <p14:tracePt t="35185" x="5880100" y="4351338"/>
          <p14:tracePt t="35189" x="5905500" y="4351338"/>
          <p14:tracePt t="35193" x="5932488" y="4351338"/>
          <p14:tracePt t="35196" x="5948363" y="4351338"/>
          <p14:tracePt t="35201" x="5983288" y="4351338"/>
          <p14:tracePt t="35204" x="6008688" y="4351338"/>
          <p14:tracePt t="35209" x="6034088" y="4351338"/>
          <p14:tracePt t="35217" x="6092825" y="4351338"/>
          <p14:tracePt t="35220" x="6127750" y="4351338"/>
          <p14:tracePt t="35225" x="6153150" y="4351338"/>
          <p14:tracePt t="35229" x="6178550" y="4351338"/>
          <p14:tracePt t="35235" x="6211888" y="4351338"/>
          <p14:tracePt t="35237" x="6229350" y="4351338"/>
          <p14:tracePt t="35241" x="6262688" y="4351338"/>
          <p14:tracePt t="35245" x="6288088" y="4351338"/>
          <p14:tracePt t="35252" x="6338888" y="4351338"/>
          <p14:tracePt t="35257" x="6365875" y="4351338"/>
          <p14:tracePt t="35261" x="6381750" y="4351338"/>
          <p14:tracePt t="35266" x="6407150" y="4351338"/>
          <p14:tracePt t="35269" x="6432550" y="4351338"/>
          <p14:tracePt t="35272" x="6442075" y="4351338"/>
          <p14:tracePt t="35280" x="6467475" y="4351338"/>
          <p14:tracePt t="35300" x="6475413" y="4351338"/>
          <p14:tracePt t="35757" x="6483350" y="4351338"/>
          <p14:tracePt t="35777" x="6492875" y="4351338"/>
          <p14:tracePt t="35821" x="6492875" y="4359275"/>
          <p14:tracePt t="36330" x="6500813" y="4359275"/>
          <p14:tracePt t="36334" x="6510338" y="4359275"/>
          <p14:tracePt t="36337" x="6510338" y="4351338"/>
          <p14:tracePt t="36343" x="6526213" y="4341813"/>
          <p14:tracePt t="36345" x="6535738" y="4341813"/>
          <p14:tracePt t="36351" x="6543675" y="4341813"/>
          <p14:tracePt t="36354" x="6561138" y="4341813"/>
          <p14:tracePt t="36357" x="6569075" y="4341813"/>
          <p14:tracePt t="36361" x="6586538" y="4341813"/>
          <p14:tracePt t="36367" x="6602413" y="4341813"/>
          <p14:tracePt t="36374" x="6627813" y="4341813"/>
          <p14:tracePt t="36377" x="6645275" y="4341813"/>
          <p14:tracePt t="36383" x="6654800" y="4351338"/>
          <p14:tracePt t="36390" x="6680200" y="4351338"/>
          <p14:tracePt t="36393" x="6696075" y="4359275"/>
          <p14:tracePt t="36398" x="6713538" y="4359275"/>
          <p14:tracePt t="36405" x="6731000" y="4359275"/>
          <p14:tracePt t="36409" x="6738938" y="4359275"/>
          <p14:tracePt t="36414" x="6746875" y="4359275"/>
          <p14:tracePt t="36422" x="6764338" y="4368800"/>
          <p14:tracePt t="36429" x="6772275" y="4368800"/>
          <p14:tracePt t="36434" x="6781800" y="4368800"/>
          <p14:tracePt t="36445" x="6789738" y="4368800"/>
          <p14:tracePt t="36454" x="6799263" y="4368800"/>
          <p14:tracePt t="36545" x="6807200" y="4368800"/>
          <p14:tracePt t="36566" x="6815138" y="4368800"/>
          <p14:tracePt t="36573" x="6824663" y="4368800"/>
          <p14:tracePt t="36597" x="6832600" y="4368800"/>
          <p14:tracePt t="36609" x="6840538" y="4368800"/>
          <p14:tracePt t="36617" x="6840538" y="4359275"/>
          <p14:tracePt t="36624" x="6850063" y="4359275"/>
          <p14:tracePt t="36654" x="6858000" y="4351338"/>
          <p14:tracePt t="36661" x="6865938" y="4351338"/>
          <p14:tracePt t="36671" x="6875463" y="4351338"/>
          <p14:tracePt t="36678" x="6883400" y="4351338"/>
          <p14:tracePt t="36688" x="6891338" y="4351338"/>
          <p14:tracePt t="36714" x="6900863" y="4341813"/>
          <p14:tracePt t="36725" x="6908800" y="4341813"/>
          <p14:tracePt t="36870" x="6916738" y="4341813"/>
          <p14:tracePt t="36874" x="6926263" y="4341813"/>
          <p14:tracePt t="36877" x="6934200" y="4341813"/>
          <p14:tracePt t="36890" x="6943725" y="4341813"/>
          <p14:tracePt t="36895" x="6951663" y="4341813"/>
          <p14:tracePt t="36902" x="6959600" y="4341813"/>
          <p14:tracePt t="36907" x="6969125" y="4341813"/>
          <p14:tracePt t="36914" x="6985000" y="4341813"/>
          <p14:tracePt t="36917" x="6994525" y="4341813"/>
          <p14:tracePt t="36923" x="7002463" y="4341813"/>
          <p14:tracePt t="36930" x="7019925" y="4341813"/>
          <p14:tracePt t="36933" x="7027863" y="4341813"/>
          <p14:tracePt t="36938" x="7045325" y="4341813"/>
          <p14:tracePt t="36946" x="7070725" y="4341813"/>
          <p14:tracePt t="36949" x="7078663" y="4341813"/>
          <p14:tracePt t="36953" x="7096125" y="4341813"/>
          <p14:tracePt t="36962" x="7121525" y="4341813"/>
          <p14:tracePt t="36965" x="7146925" y="4341813"/>
          <p14:tracePt t="36969" x="7164388" y="4341813"/>
          <p14:tracePt t="36974" x="7172325" y="4341813"/>
          <p14:tracePt t="36978" x="7189788" y="4341813"/>
          <p14:tracePt t="36981" x="7197725" y="4341813"/>
          <p14:tracePt t="36985" x="7215188" y="4341813"/>
          <p14:tracePt t="36991" x="7232650" y="4341813"/>
          <p14:tracePt t="36994" x="7240588" y="4341813"/>
          <p14:tracePt t="36997" x="7248525" y="4341813"/>
          <p14:tracePt t="37001" x="7258050" y="4341813"/>
          <p14:tracePt t="37007" x="7265988" y="4341813"/>
          <p14:tracePt t="37013" x="7273925" y="4341813"/>
          <p14:tracePt t="37024" x="7283450" y="4341813"/>
          <p14:tracePt t="37037" x="7291388" y="4341813"/>
          <p14:tracePt t="37045" x="7299325" y="4341813"/>
          <p14:tracePt t="37054" x="7316788" y="4341813"/>
          <p14:tracePt t="37062" x="7342188" y="4341813"/>
          <p14:tracePt t="37066" x="7359650" y="4341813"/>
          <p14:tracePt t="37082" x="7443788" y="4333875"/>
          <p14:tracePt t="37085" x="7453313" y="4333875"/>
          <p14:tracePt t="37090" x="7478713" y="4333875"/>
          <p14:tracePt t="37097" x="7504113" y="4333875"/>
          <p14:tracePt t="37105" x="7512050" y="4325938"/>
          <p14:tracePt t="37118" x="7537450" y="4325938"/>
          <p14:tracePt t="37125" x="7546975" y="4325938"/>
          <p14:tracePt t="37131" x="7554913" y="4325938"/>
          <p14:tracePt t="37145" x="7562850" y="4325938"/>
          <p14:tracePt t="37149" x="7572375" y="4325938"/>
          <p14:tracePt t="37157" x="7580313" y="4325938"/>
          <p14:tracePt t="37181" x="7588250" y="4325938"/>
          <p14:tracePt t="37250" x="7597775" y="4325938"/>
          <p14:tracePt t="37261" x="7605713" y="4316413"/>
          <p14:tracePt t="37269" x="7613650" y="4316413"/>
          <p14:tracePt t="37274" x="7613650" y="4308475"/>
          <p14:tracePt t="37277" x="7623175" y="4308475"/>
          <p14:tracePt t="37295" x="7631113" y="4308475"/>
          <p14:tracePt t="37297" x="7639050" y="4308475"/>
          <p14:tracePt t="37307" x="7648575" y="4300538"/>
          <p14:tracePt t="37312" x="7656513" y="4300538"/>
          <p14:tracePt t="37317" x="7666038" y="4300538"/>
          <p14:tracePt t="37382" x="7673975" y="4300538"/>
          <p14:tracePt t="37387" x="7691438" y="4300538"/>
          <p14:tracePt t="37398" x="7707313" y="4300538"/>
          <p14:tracePt t="37407" x="7716838" y="4300538"/>
          <p14:tracePt t="37413" x="7732713" y="4300538"/>
          <p14:tracePt t="37417" x="7742238" y="4300538"/>
          <p14:tracePt t="37424" x="7758113" y="4300538"/>
          <p14:tracePt t="37429" x="7783513" y="4300538"/>
          <p14:tracePt t="37433" x="7793038" y="4300538"/>
          <p14:tracePt t="37437" x="7818438" y="4300538"/>
          <p14:tracePt t="37446" x="7843838" y="4300538"/>
          <p14:tracePt t="37449" x="7851775" y="4300538"/>
          <p14:tracePt t="37453" x="7861300" y="4300538"/>
          <p14:tracePt t="37469" x="7869238" y="4300538"/>
          <p14:tracePt t="37478" x="7877175" y="4300538"/>
          <p14:tracePt t="37549" x="7886700" y="4300538"/>
          <p14:tracePt t="37810" x="7886700" y="4308475"/>
          <p14:tracePt t="37814" x="7869238" y="4316413"/>
          <p14:tracePt t="37818" x="7861300" y="4325938"/>
          <p14:tracePt t="37825" x="7810500" y="4333875"/>
          <p14:tracePt t="37830" x="7775575" y="4333875"/>
          <p14:tracePt t="37835" x="7732713" y="4341813"/>
          <p14:tracePt t="37837" x="7691438" y="4341813"/>
          <p14:tracePt t="37842" x="7648575" y="4351338"/>
          <p14:tracePt t="37847" x="7588250" y="4368800"/>
          <p14:tracePt t="37855" x="7486650" y="4368800"/>
          <p14:tracePt t="37857" x="7427913" y="4376738"/>
          <p14:tracePt t="37862" x="7377113" y="4376738"/>
          <p14:tracePt t="37868" x="7308850" y="4376738"/>
          <p14:tracePt t="37873" x="7146925" y="4384675"/>
          <p14:tracePt t="37877" x="7061200" y="4384675"/>
          <p14:tracePt t="37885" x="6891338" y="4410075"/>
          <p14:tracePt t="37889" x="6789738" y="4410075"/>
          <p14:tracePt t="37893" x="6696075" y="4410075"/>
          <p14:tracePt t="37899" x="6594475" y="4419600"/>
          <p14:tracePt t="37906" x="6424613" y="4419600"/>
          <p14:tracePt t="37909" x="6338888" y="4419600"/>
          <p14:tracePt t="37914" x="6262688" y="4419600"/>
          <p14:tracePt t="37919" x="6211888" y="4419600"/>
          <p14:tracePt t="37921" x="6135688" y="4419600"/>
          <p14:tracePt t="37925" x="6067425" y="4419600"/>
          <p14:tracePt t="37930" x="5991225" y="4419600"/>
          <p14:tracePt t="37935" x="5922963" y="4419600"/>
          <p14:tracePt t="37937" x="5864225" y="4419600"/>
          <p14:tracePt t="37941" x="5803900" y="4419600"/>
          <p14:tracePt t="37954" x="5616575" y="4419600"/>
          <p14:tracePt t="37957" x="5565775" y="4419600"/>
          <p14:tracePt t="37962" x="5514975" y="4419600"/>
          <p14:tracePt t="37969" x="5430838" y="4419600"/>
          <p14:tracePt t="37973" x="5387975" y="4419600"/>
          <p14:tracePt t="37978" x="5345113" y="4419600"/>
          <p14:tracePt t="37985" x="5276850" y="4419600"/>
          <p14:tracePt t="37989" x="5235575" y="4427538"/>
          <p14:tracePt t="37994" x="5208588" y="4427538"/>
          <p14:tracePt t="38002" x="5157788" y="4427538"/>
          <p14:tracePt t="38005" x="5132388" y="4435475"/>
          <p14:tracePt t="38014" x="5116513" y="4435475"/>
          <p14:tracePt t="38020" x="5106988" y="4435475"/>
          <p14:tracePt t="38030" x="5099050" y="4435475"/>
          <p14:tracePt t="38037" x="5091113" y="4435475"/>
          <p14:tracePt t="38047" x="5081588" y="4435475"/>
          <p14:tracePt t="38052" x="5073650" y="4445000"/>
          <p14:tracePt t="38064" x="5064125" y="4445000"/>
          <p14:tracePt t="38070" x="5048250" y="4445000"/>
          <p14:tracePt t="38073" x="5048250" y="4452938"/>
          <p14:tracePt t="38077" x="5038725" y="4452938"/>
          <p14:tracePt t="38086" x="5022850" y="4460875"/>
          <p14:tracePt t="38089" x="5005388" y="4470400"/>
          <p14:tracePt t="38094" x="4997450" y="4470400"/>
          <p14:tracePt t="38098" x="4987925" y="4470400"/>
          <p14:tracePt t="38103" x="4972050" y="4470400"/>
          <p14:tracePt t="38105" x="4962525" y="4470400"/>
          <p14:tracePt t="38110" x="4946650" y="4478338"/>
          <p14:tracePt t="38113" x="4937125" y="4478338"/>
          <p14:tracePt t="38117" x="4937125" y="4486275"/>
          <p14:tracePt t="38122" x="4929188" y="4486275"/>
          <p14:tracePt t="38131" x="4919663" y="4486275"/>
          <p14:tracePt t="38136" x="4911725" y="4495800"/>
          <p14:tracePt t="38152" x="4903788" y="4495800"/>
          <p14:tracePt t="38157" x="4894263" y="4495800"/>
          <p14:tracePt t="38173" x="4886325" y="4495800"/>
          <p14:tracePt t="38178" x="4878388" y="4495800"/>
          <p14:tracePt t="38186" x="4878388" y="4503738"/>
          <p14:tracePt t="38242" x="4868863" y="4503738"/>
          <p14:tracePt t="38294" x="4860925" y="4503738"/>
          <p14:tracePt t="38299" x="4852988" y="4503738"/>
          <p14:tracePt t="38387" x="4843463" y="4503738"/>
          <p14:tracePt t="38519" x="4835525" y="4503738"/>
          <p14:tracePt t="38539" x="4835525" y="4495800"/>
          <p14:tracePt t="38544" x="4843463" y="4486275"/>
          <p14:tracePt t="38556" x="4852988" y="4478338"/>
          <p14:tracePt t="38563" x="4860925" y="4478338"/>
          <p14:tracePt t="38567" x="4860925" y="4470400"/>
          <p14:tracePt t="38574" x="4868863" y="4460875"/>
          <p14:tracePt t="38580" x="4878388" y="4460875"/>
          <p14:tracePt t="38583" x="4886325" y="4460875"/>
          <p14:tracePt t="38598" x="4894263" y="4452938"/>
          <p14:tracePt t="38610" x="4903788" y="4452938"/>
          <p14:tracePt t="38635" x="4903788" y="4445000"/>
          <p14:tracePt t="38646" x="4911725" y="4445000"/>
          <p14:tracePt t="38715" x="4919663" y="4445000"/>
          <p14:tracePt t="38722" x="4929188" y="4445000"/>
          <p14:tracePt t="38734" x="4937125" y="4445000"/>
          <p14:tracePt t="38739" x="4946650" y="4445000"/>
          <p14:tracePt t="38746" x="4954588" y="4445000"/>
          <p14:tracePt t="38750" x="4962525" y="4445000"/>
          <p14:tracePt t="38760" x="4972050" y="4445000"/>
          <p14:tracePt t="38763" x="4979988" y="4445000"/>
          <p14:tracePt t="38778" x="4987925" y="4445000"/>
          <p14:tracePt t="38802" x="4997450" y="4445000"/>
          <p14:tracePt t="38814" x="5005388" y="4445000"/>
          <p14:tracePt t="38830" x="5013325" y="4445000"/>
          <p14:tracePt t="38835" x="5022850" y="4445000"/>
          <p14:tracePt t="38843" x="5030788" y="4445000"/>
          <p14:tracePt t="38862" x="5038725" y="4445000"/>
          <p14:tracePt t="38872" x="5048250" y="4445000"/>
          <p14:tracePt t="38893" x="5056188" y="4445000"/>
          <p14:tracePt t="38898" x="5064125" y="4445000"/>
          <p14:tracePt t="38910" x="5073650" y="4445000"/>
          <p14:tracePt t="38923" x="5081588" y="4445000"/>
          <p14:tracePt t="38935" x="5091113" y="4452938"/>
          <p14:tracePt t="38951" x="5099050" y="4452938"/>
          <p14:tracePt t="38957" x="5106988" y="4452938"/>
          <p14:tracePt t="38962" x="5116513" y="4452938"/>
          <p14:tracePt t="38976" x="5132388" y="4452938"/>
          <p14:tracePt t="38986" x="5141913" y="4452938"/>
          <p14:tracePt t="38995" x="5157788" y="4452938"/>
          <p14:tracePt t="39019" x="5167313" y="4452938"/>
          <p14:tracePt t="39026" x="5175250" y="4452938"/>
          <p14:tracePt t="39039" x="5183188" y="4452938"/>
          <p14:tracePt t="39046" x="5192713" y="4452938"/>
          <p14:tracePt t="39050" x="5200650" y="4452938"/>
          <p14:tracePt t="39059" x="5208588" y="4452938"/>
          <p14:tracePt t="39062" x="5218113" y="4452938"/>
          <p14:tracePt t="39066" x="5226050" y="4452938"/>
          <p14:tracePt t="39073" x="5243513" y="4452938"/>
          <p14:tracePt t="39078" x="5268913" y="4452938"/>
          <p14:tracePt t="39082" x="5276850" y="4452938"/>
          <p14:tracePt t="39090" x="5294313" y="4452938"/>
          <p14:tracePt t="39095" x="5327650" y="4452938"/>
          <p14:tracePt t="39098" x="5345113" y="4452938"/>
          <p14:tracePt t="39102" x="5370513" y="4452938"/>
          <p14:tracePt t="39116" x="5405438" y="4452938"/>
          <p14:tracePt t="39123" x="5430838" y="4452938"/>
          <p14:tracePt t="39133" x="5438775" y="4452938"/>
          <p14:tracePt t="39139" x="5446713" y="4452938"/>
          <p14:tracePt t="39143" x="5456238" y="4452938"/>
          <p14:tracePt t="39156" x="5464175" y="4452938"/>
          <p14:tracePt t="39162" x="5472113" y="4452938"/>
          <p14:tracePt t="39166" x="5481638" y="4452938"/>
          <p14:tracePt t="39172" x="5489575" y="4452938"/>
          <p14:tracePt t="39177" x="5497513" y="4452938"/>
          <p14:tracePt t="39187" x="5507038" y="4452938"/>
          <p14:tracePt t="39198" x="5514975" y="4452938"/>
          <p14:tracePt t="39291" x="5524500" y="4452938"/>
          <p14:tracePt t="39299" x="5532438" y="4452938"/>
          <p14:tracePt t="39307" x="5540375" y="4452938"/>
          <p14:tracePt t="39315" x="5549900" y="4452938"/>
          <p14:tracePt t="39323" x="5557838" y="4452938"/>
          <p14:tracePt t="39343" x="5565775" y="4452938"/>
          <p14:tracePt t="39767" x="5565775" y="4460875"/>
          <p14:tracePt t="39771" x="5557838" y="4478338"/>
          <p14:tracePt t="39774" x="5540375" y="4486275"/>
          <p14:tracePt t="39782" x="5507038" y="4513263"/>
          <p14:tracePt t="39786" x="5489575" y="4521200"/>
          <p14:tracePt t="39792" x="5472113" y="4538663"/>
          <p14:tracePt t="39798" x="5446713" y="4554538"/>
          <p14:tracePt t="39803" x="5430838" y="4564063"/>
          <p14:tracePt t="39808" x="5413375" y="4572000"/>
          <p14:tracePt t="39814" x="5380038" y="4589463"/>
          <p14:tracePt t="39819" x="5362575" y="4597400"/>
          <p14:tracePt t="39822" x="5337175" y="4605338"/>
          <p14:tracePt t="39829" x="5319713" y="4605338"/>
          <p14:tracePt t="39835" x="5302250" y="4614863"/>
          <p14:tracePt t="39843" x="5294313" y="4622800"/>
          <p14:tracePt t="39846" x="5286375" y="4622800"/>
          <p14:tracePt t="39850" x="5276850" y="4630738"/>
          <p14:tracePt t="39856" x="5268913" y="4630738"/>
          <p14:tracePt t="39862" x="5260975" y="4640263"/>
          <p14:tracePt t="39866" x="5243513" y="4640263"/>
          <p14:tracePt t="39872" x="5235575" y="4648200"/>
          <p14:tracePt t="39878" x="5218113" y="4648200"/>
          <p14:tracePt t="39882" x="5208588" y="4657725"/>
          <p14:tracePt t="39886" x="5200650" y="4657725"/>
          <p14:tracePt t="39893" x="5192713" y="4665663"/>
          <p14:tracePt t="39898" x="5183188" y="4665663"/>
          <p14:tracePt t="39903" x="5167313" y="4665663"/>
          <p14:tracePt t="39911" x="5141913" y="4673600"/>
          <p14:tracePt t="39914" x="5124450" y="4683125"/>
          <p14:tracePt t="39920" x="5106988" y="4683125"/>
          <p14:tracePt t="39927" x="5081588" y="4683125"/>
          <p14:tracePt t="39930" x="5056188" y="4691063"/>
          <p14:tracePt t="39934" x="5048250" y="4691063"/>
          <p14:tracePt t="39943" x="5005388" y="4699000"/>
          <p14:tracePt t="39946" x="4987925" y="4699000"/>
          <p14:tracePt t="39950" x="4962525" y="4708525"/>
          <p14:tracePt t="39959" x="4929188" y="4708525"/>
          <p14:tracePt t="39962" x="4903788" y="4716463"/>
          <p14:tracePt t="39967" x="4878388" y="4716463"/>
          <p14:tracePt t="39970" x="4868863" y="4724400"/>
          <p14:tracePt t="39975" x="4843463" y="4724400"/>
          <p14:tracePt t="39978" x="4818063" y="4724400"/>
          <p14:tracePt t="39982" x="4802188" y="4733925"/>
          <p14:tracePt t="39986" x="4775200" y="4733925"/>
          <p14:tracePt t="39995" x="4741863" y="4733925"/>
          <p14:tracePt t="39998" x="4716463" y="4733925"/>
          <p14:tracePt t="40004" x="4699000" y="4733925"/>
          <p14:tracePt t="40010" x="4691063" y="4733925"/>
          <p14:tracePt t="40014" x="4683125" y="4733925"/>
          <p14:tracePt t="40025" x="4673600" y="4733925"/>
          <p14:tracePt t="40050" x="4665663" y="4733925"/>
          <p14:tracePt t="40115" x="4657725" y="4733925"/>
          <p14:tracePt t="40171" x="4648200" y="4733925"/>
          <p14:tracePt t="40178" x="4640263" y="4733925"/>
          <p14:tracePt t="40187" x="4640263" y="4724400"/>
          <p14:tracePt t="40196" x="4630738" y="4724400"/>
          <p14:tracePt t="40235" x="4630738" y="4716463"/>
          <p14:tracePt t="40253" x="4630738" y="4708525"/>
          <p14:tracePt t="40275" x="4630738" y="4699000"/>
          <p14:tracePt t="40282" x="4630738" y="4691063"/>
          <p14:tracePt t="40292" x="4630738" y="4683125"/>
          <p14:tracePt t="40304" x="4630738" y="4673600"/>
          <p14:tracePt t="40311" x="4640263" y="4665663"/>
          <p14:tracePt t="40321" x="4648200" y="4657725"/>
          <p14:tracePt t="40327" x="4648200" y="4648200"/>
          <p14:tracePt t="40330" x="4657725" y="4648200"/>
          <p14:tracePt t="40371" x="4665663" y="4648200"/>
          <p14:tracePt t="40384" x="4673600" y="4648200"/>
          <p14:tracePt t="40392" x="4673600" y="4640263"/>
          <p14:tracePt t="40408" x="4673600" y="4630738"/>
          <p14:tracePt t="40416" x="4683125" y="4630738"/>
          <p14:tracePt t="40424" x="4691063" y="4630738"/>
          <p14:tracePt t="40428" x="4691063" y="4622800"/>
          <p14:tracePt t="40460" x="4699000" y="4622800"/>
          <p14:tracePt t="40473" x="4708525" y="4622800"/>
          <p14:tracePt t="40479" x="4708525" y="4614863"/>
          <p14:tracePt t="40487" x="4716463" y="4614863"/>
          <p14:tracePt t="40496" x="4724400" y="4614863"/>
          <p14:tracePt t="40504" x="4733925" y="4614863"/>
          <p14:tracePt t="40516" x="4741863" y="4614863"/>
          <p14:tracePt t="40525" x="4749800" y="4614863"/>
          <p14:tracePt t="40532" x="4759325" y="4614863"/>
          <p14:tracePt t="40537" x="4767263" y="4614863"/>
          <p14:tracePt t="40544" x="4775200" y="4614863"/>
          <p14:tracePt t="40555" x="4792663" y="4614863"/>
          <p14:tracePt t="40559" x="4802188" y="4614863"/>
          <p14:tracePt t="40568" x="4810125" y="4614863"/>
          <p14:tracePt t="40571" x="4818063" y="4614863"/>
          <p14:tracePt t="40580" x="4827588" y="4614863"/>
          <p14:tracePt t="40584" x="4835525" y="4614863"/>
          <p14:tracePt t="40592" x="4852988" y="4614863"/>
          <p14:tracePt t="40595" x="4860925" y="4614863"/>
          <p14:tracePt t="40600" x="4868863" y="4614863"/>
          <p14:tracePt t="40604" x="4886325" y="4614863"/>
          <p14:tracePt t="40609" x="4894263" y="4614863"/>
          <p14:tracePt t="40612" x="4903788" y="4614863"/>
          <p14:tracePt t="40615" x="4911725" y="4614863"/>
          <p14:tracePt t="40625" x="4929188" y="4614863"/>
          <p14:tracePt t="40628" x="4937125" y="4614863"/>
          <p14:tracePt t="40637" x="4946650" y="4614863"/>
          <p14:tracePt t="40643" x="4954588" y="4614863"/>
          <p14:tracePt t="40648" x="4962525" y="4614863"/>
          <p14:tracePt t="40664" x="4972050" y="4622800"/>
          <p14:tracePt t="40720" x="4979988" y="4622800"/>
          <p14:tracePt t="40736" x="4987925" y="4622800"/>
          <p14:tracePt t="40744" x="4997450" y="4630738"/>
          <p14:tracePt t="40756" x="5005388" y="4630738"/>
          <p14:tracePt t="41068" x="5013325" y="4630738"/>
          <p14:tracePt t="41072" x="5022850" y="4630738"/>
          <p14:tracePt t="41075" x="5038725" y="4630738"/>
          <p14:tracePt t="41085" x="5056188" y="4630738"/>
          <p14:tracePt t="41088" x="5064125" y="4630738"/>
          <p14:tracePt t="41093" x="5073650" y="4630738"/>
          <p14:tracePt t="41101" x="5091113" y="4630738"/>
          <p14:tracePt t="41115" x="5124450" y="4630738"/>
          <p14:tracePt t="41132" x="5149850" y="4630738"/>
          <p14:tracePt t="41139" x="5157788" y="4630738"/>
          <p14:tracePt t="41144" x="5167313" y="4630738"/>
          <p14:tracePt t="41147" x="5175250" y="4630738"/>
          <p14:tracePt t="41151" x="5183188" y="4630738"/>
          <p14:tracePt t="41159" x="5192713" y="4630738"/>
          <p14:tracePt t="41163" x="5200650" y="4630738"/>
          <p14:tracePt t="41167" x="5208588" y="4630738"/>
          <p14:tracePt t="41183" x="5218113" y="4630738"/>
          <p14:tracePt t="41207" x="5226050" y="4630738"/>
          <p14:tracePt t="41244" x="5235575" y="4630738"/>
          <p14:tracePt t="41257" x="5243513" y="4630738"/>
          <p14:tracePt t="41261" x="5260975" y="4630738"/>
          <p14:tracePt t="41268" x="5268913" y="4630738"/>
          <p14:tracePt t="41272" x="5276850" y="4630738"/>
          <p14:tracePt t="41276" x="5286375" y="4630738"/>
          <p14:tracePt t="41279" x="5302250" y="4630738"/>
          <p14:tracePt t="41289" x="5311775" y="4630738"/>
          <p14:tracePt t="41293" x="5327650" y="4630738"/>
          <p14:tracePt t="41299" x="5337175" y="4630738"/>
          <p14:tracePt t="41306" x="5345113" y="4630738"/>
          <p14:tracePt t="41328" x="5353050" y="4630738"/>
          <p14:tracePt t="41352" x="5362575" y="4630738"/>
          <p14:tracePt t="41360" x="5370513" y="4630738"/>
          <p14:tracePt t="41368" x="5380038" y="4630738"/>
          <p14:tracePt t="41377" x="5387975" y="4630738"/>
          <p14:tracePt t="41472" x="5395913" y="4622800"/>
          <p14:tracePt t="41477" x="5413375" y="4622800"/>
          <p14:tracePt t="41479" x="5421313" y="4622800"/>
          <p14:tracePt t="41484" x="5438775" y="4622800"/>
          <p14:tracePt t="41489" x="5446713" y="4622800"/>
          <p14:tracePt t="41491" x="5456238" y="4622800"/>
          <p14:tracePt t="41495" x="5472113" y="4622800"/>
          <p14:tracePt t="41500" x="5481638" y="4622800"/>
          <p14:tracePt t="41504" x="5497513" y="4622800"/>
          <p14:tracePt t="41512" x="5524500" y="4622800"/>
          <p14:tracePt t="41515" x="5540375" y="4622800"/>
          <p14:tracePt t="41522" x="5549900" y="4622800"/>
          <p14:tracePt t="41529" x="5591175" y="4622800"/>
          <p14:tracePt t="41532" x="5600700" y="4622800"/>
          <p14:tracePt t="41536" x="5616575" y="4622800"/>
          <p14:tracePt t="41544" x="5641975" y="4622800"/>
          <p14:tracePt t="41548" x="5659438" y="4622800"/>
          <p14:tracePt t="41551" x="5668963" y="4622800"/>
          <p14:tracePt t="41561" x="5684838" y="4622800"/>
          <p14:tracePt t="41564" x="5702300" y="4622800"/>
          <p14:tracePt t="41568" x="5710238" y="4622800"/>
          <p14:tracePt t="41571" x="5719763" y="4614863"/>
          <p14:tracePt t="41577" x="5727700" y="4614863"/>
          <p14:tracePt t="41580" x="5735638" y="4614863"/>
          <p14:tracePt t="41589" x="5753100" y="4614863"/>
          <p14:tracePt t="41596" x="5761038" y="4614863"/>
          <p14:tracePt t="41599" x="5778500" y="4614863"/>
          <p14:tracePt t="41605" x="5788025" y="4614863"/>
          <p14:tracePt t="41612" x="5795963" y="4614863"/>
          <p14:tracePt t="41616" x="5803900" y="4614863"/>
          <p14:tracePt t="41628" x="5821363" y="4614863"/>
          <p14:tracePt t="41631" x="5829300" y="4614863"/>
          <p14:tracePt t="41645" x="5846763" y="4614863"/>
          <p14:tracePt t="41651" x="5854700" y="4614863"/>
          <p14:tracePt t="41655" x="5864225" y="4614863"/>
          <p14:tracePt t="41660" x="5872163" y="4614863"/>
          <p14:tracePt t="41668" x="5880100" y="4614863"/>
          <p14:tracePt t="41677" x="5889625" y="4614863"/>
          <p14:tracePt t="41684" x="5897563" y="4614863"/>
          <p14:tracePt t="41689" x="5905500" y="4614863"/>
          <p14:tracePt t="41695" x="5915025" y="4614863"/>
          <p14:tracePt t="41711" x="5922963" y="4614863"/>
          <p14:tracePt t="41716" x="5932488" y="4614863"/>
          <p14:tracePt t="41740" x="5940425" y="4614863"/>
          <p14:tracePt t="41747" x="5948363" y="4614863"/>
          <p14:tracePt t="42308" x="5957888" y="4614863"/>
          <p14:tracePt t="42313" x="5973763" y="4605338"/>
          <p14:tracePt t="42316" x="5983288" y="4605338"/>
          <p14:tracePt t="42324" x="6016625" y="4605338"/>
          <p14:tracePt t="42328" x="6024563" y="4605338"/>
          <p14:tracePt t="42333" x="6049963" y="4597400"/>
          <p14:tracePt t="42339" x="6084888" y="4589463"/>
          <p14:tracePt t="42343" x="6110288" y="4589463"/>
          <p14:tracePt t="42347" x="6135688" y="4589463"/>
          <p14:tracePt t="42354" x="6178550" y="4589463"/>
          <p14:tracePt t="42361" x="6203950" y="4589463"/>
          <p14:tracePt t="42368" x="6246813" y="4589463"/>
          <p14:tracePt t="42371" x="6272213" y="4579938"/>
          <p14:tracePt t="42376" x="6288088" y="4579938"/>
          <p14:tracePt t="42379" x="6313488" y="4579938"/>
          <p14:tracePt t="42384" x="6338888" y="4579938"/>
          <p14:tracePt t="42387" x="6348413" y="4579938"/>
          <p14:tracePt t="42392" x="6365875" y="4579938"/>
          <p14:tracePt t="42400" x="6391275" y="4579938"/>
          <p14:tracePt t="42403" x="6407150" y="4579938"/>
          <p14:tracePt t="42408" x="6416675" y="4579938"/>
          <p14:tracePt t="42412" x="6432550" y="4579938"/>
          <p14:tracePt t="42416" x="6442075" y="4579938"/>
          <p14:tracePt t="42435" x="6450013" y="4579938"/>
          <p14:tracePt t="43033" x="6457950" y="4579938"/>
          <p14:tracePt t="43305" x="6467475" y="4579938"/>
          <p14:tracePt t="43310" x="6475413" y="4579938"/>
          <p14:tracePt t="43313" x="6483350" y="4579938"/>
          <p14:tracePt t="43317" x="6500813" y="4579938"/>
          <p14:tracePt t="43322" x="6518275" y="4579938"/>
          <p14:tracePt t="43325" x="6526213" y="4579938"/>
          <p14:tracePt t="43329" x="6543675" y="4579938"/>
          <p14:tracePt t="43333" x="6551613" y="4579938"/>
          <p14:tracePt t="43336" x="6577013" y="4579938"/>
          <p14:tracePt t="43341" x="6594475" y="4579938"/>
          <p14:tracePt t="43346" x="6602413" y="4579938"/>
          <p14:tracePt t="43348" x="6611938" y="4579938"/>
          <p14:tracePt t="43352" x="6619875" y="4579938"/>
          <p14:tracePt t="43363" x="6627813" y="4579938"/>
          <p14:tracePt t="43365" x="6637338" y="4579938"/>
          <p14:tracePt t="43369" x="6645275" y="4579938"/>
          <p14:tracePt t="43380" x="6654800" y="4579938"/>
          <p14:tracePt t="43384" x="6662738" y="4579938"/>
          <p14:tracePt t="43428" x="6670675" y="4579938"/>
          <p14:tracePt t="43436" x="6680200" y="4579938"/>
          <p14:tracePt t="43457" x="6688138" y="4579938"/>
          <p14:tracePt t="43464" x="6696075" y="4579938"/>
          <p14:tracePt t="43476" x="6705600" y="4579938"/>
          <p14:tracePt t="43484" x="6713538" y="4579938"/>
          <p14:tracePt t="43490" x="6721475" y="4579938"/>
          <p14:tracePt t="43500" x="6731000" y="4579938"/>
          <p14:tracePt t="43509" x="6738938" y="4579938"/>
          <p14:tracePt t="43516" x="6746875" y="4579938"/>
          <p14:tracePt t="43529" x="6756400" y="4579938"/>
          <p14:tracePt t="43537" x="6764338" y="4579938"/>
          <p14:tracePt t="43548" x="6772275" y="4579938"/>
          <p14:tracePt t="43558" x="6781800" y="4589463"/>
          <p14:tracePt t="43569" x="6789738" y="4589463"/>
          <p14:tracePt t="43581" x="6799263" y="4589463"/>
          <p14:tracePt t="43589" x="6807200" y="4597400"/>
          <p14:tracePt t="43612" x="6815138" y="4597400"/>
          <p14:tracePt t="43617" x="6824663" y="4597400"/>
          <p14:tracePt t="43620" x="6824663" y="4605338"/>
          <p14:tracePt t="43629" x="6832600" y="4605338"/>
          <p14:tracePt t="43646" x="6840538" y="4605338"/>
          <p14:tracePt t="43653" x="6850063" y="4605338"/>
          <p14:tracePt t="43664" x="6850063" y="4614863"/>
          <p14:tracePt t="43713" x="6858000" y="4614863"/>
          <p14:tracePt t="43989" x="6865938" y="4614863"/>
          <p14:tracePt t="43993" x="6875463" y="4614863"/>
          <p14:tracePt t="44004" x="6900863" y="4614863"/>
          <p14:tracePt t="44008" x="6908800" y="4614863"/>
          <p14:tracePt t="44014" x="6926263" y="4614863"/>
          <p14:tracePt t="44020" x="6951663" y="4614863"/>
          <p14:tracePt t="44024" x="6959600" y="4614863"/>
          <p14:tracePt t="44029" x="6985000" y="4614863"/>
          <p14:tracePt t="44033" x="6994525" y="4614863"/>
          <p14:tracePt t="44037" x="7002463" y="4614863"/>
          <p14:tracePt t="44040" x="7019925" y="4614863"/>
          <p14:tracePt t="44045" x="7027863" y="4614863"/>
          <p14:tracePt t="44053" x="7053263" y="4614863"/>
          <p14:tracePt t="44061" x="7061200" y="4614863"/>
          <p14:tracePt t="44069" x="7078663" y="4614863"/>
          <p14:tracePt t="44077" x="7088188" y="4614863"/>
          <p14:tracePt t="44081" x="7096125" y="4614863"/>
          <p14:tracePt t="44088" x="7104063" y="4614863"/>
          <p14:tracePt t="44092" x="7113588" y="4614863"/>
          <p14:tracePt t="44097" x="7121525" y="4614863"/>
          <p14:tracePt t="44109" x="7129463" y="4614863"/>
          <p14:tracePt t="44118" x="7138988" y="4614863"/>
          <p14:tracePt t="44131" x="7146925" y="4614863"/>
          <p14:tracePt t="44137" x="7154863" y="4614863"/>
          <p14:tracePt t="44145" x="7164388" y="4614863"/>
          <p14:tracePt t="44148" x="7172325" y="4614863"/>
          <p14:tracePt t="44153" x="7180263" y="4614863"/>
          <p14:tracePt t="44161" x="7189788" y="4614863"/>
          <p14:tracePt t="44164" x="7197725" y="4614863"/>
          <p14:tracePt t="44169" x="7205663" y="4614863"/>
          <p14:tracePt t="44177" x="7223125" y="4614863"/>
          <p14:tracePt t="44181" x="7232650" y="4614863"/>
          <p14:tracePt t="44188" x="7240588" y="4614863"/>
          <p14:tracePt t="44193" x="7258050" y="4614863"/>
          <p14:tracePt t="44201" x="7265988" y="4614863"/>
          <p14:tracePt t="44204" x="7273925" y="4614863"/>
          <p14:tracePt t="44209" x="7283450" y="4614863"/>
          <p14:tracePt t="44219" x="7291388" y="4614863"/>
          <p14:tracePt t="44225" x="7299325" y="4614863"/>
          <p14:tracePt t="44236" x="7308850" y="4614863"/>
          <p14:tracePt t="44240" x="7316788" y="4614863"/>
          <p14:tracePt t="44256" x="7324725" y="4614863"/>
          <p14:tracePt t="44537" x="7324725" y="4605338"/>
          <p14:tracePt t="44542" x="7334250" y="4605338"/>
          <p14:tracePt t="44554" x="7342188" y="4605338"/>
          <p14:tracePt t="44557" x="7350125" y="4605338"/>
          <p14:tracePt t="44566" x="7359650" y="4597400"/>
          <p14:tracePt t="44569" x="7367588" y="4597400"/>
          <p14:tracePt t="44578" x="7385050" y="4589463"/>
          <p14:tracePt t="44581" x="7392988" y="4589463"/>
          <p14:tracePt t="44585" x="7410450" y="4579938"/>
          <p14:tracePt t="44591" x="7427913" y="4579938"/>
          <p14:tracePt t="44598" x="7469188" y="4579938"/>
          <p14:tracePt t="44601" x="7494588" y="4572000"/>
          <p14:tracePt t="44606" x="7529513" y="4564063"/>
          <p14:tracePt t="44610" x="7546975" y="4564063"/>
          <p14:tracePt t="44614" x="7580313" y="4554538"/>
          <p14:tracePt t="44617" x="7605713" y="4554538"/>
          <p14:tracePt t="44621" x="7631113" y="4554538"/>
          <p14:tracePt t="44628" x="7648575" y="4546600"/>
          <p14:tracePt t="44634" x="7707313" y="4538663"/>
          <p14:tracePt t="44637" x="7732713" y="4538663"/>
          <p14:tracePt t="44642" x="7742238" y="4538663"/>
          <p14:tracePt t="44647" x="7767638" y="4538663"/>
          <p14:tracePt t="44649" x="7775575" y="4538663"/>
          <p14:tracePt t="44654" x="7800975" y="4538663"/>
          <p14:tracePt t="44657" x="7818438" y="4538663"/>
          <p14:tracePt t="44666" x="7835900" y="4538663"/>
          <p14:tracePt t="44669" x="7843838" y="4538663"/>
          <p14:tracePt t="44674" x="7851775" y="4538663"/>
          <p14:tracePt t="44682" x="7869238" y="4538663"/>
          <p14:tracePt t="44685" x="7877175" y="4538663"/>
          <p14:tracePt t="44691" x="7886700" y="4538663"/>
          <p14:tracePt t="44698" x="7902575" y="4538663"/>
          <p14:tracePt t="44701" x="7912100" y="4538663"/>
          <p14:tracePt t="44711" x="7920038" y="4538663"/>
          <p14:tracePt t="44714" x="7927975" y="4538663"/>
          <p14:tracePt t="44717" x="7937500" y="4538663"/>
          <p14:tracePt t="44733" x="7945438" y="4538663"/>
          <p14:tracePt t="44818" x="7954963" y="4538663"/>
          <p14:tracePt t="45234" x="7954963" y="4529138"/>
          <p14:tracePt t="45241" x="7945438" y="4521200"/>
          <p14:tracePt t="45250" x="7927975" y="4521200"/>
          <p14:tracePt t="45254" x="7912100" y="4513263"/>
          <p14:tracePt t="45258" x="7902575" y="4503738"/>
          <p14:tracePt t="45262" x="7877175" y="4495800"/>
          <p14:tracePt t="45265" x="7851775" y="4495800"/>
          <p14:tracePt t="45270" x="7835900" y="4486275"/>
          <p14:tracePt t="45278" x="7783513" y="4470400"/>
          <p14:tracePt t="45281" x="7758113" y="4470400"/>
          <p14:tracePt t="45290" x="7716838" y="4470400"/>
          <p14:tracePt t="45293" x="7691438" y="4460875"/>
          <p14:tracePt t="45298" x="7673975" y="4460875"/>
          <p14:tracePt t="45302" x="7648575" y="4460875"/>
          <p14:tracePt t="45310" x="7605713" y="4460875"/>
          <p14:tracePt t="45313" x="7572375" y="4460875"/>
          <p14:tracePt t="45317" x="7546975" y="4460875"/>
          <p14:tracePt t="45323" x="7521575" y="4460875"/>
          <p14:tracePt t="45327" x="7494588" y="4460875"/>
          <p14:tracePt t="45329" x="7461250" y="4460875"/>
          <p14:tracePt t="45334" x="7427913" y="4460875"/>
          <p14:tracePt t="45342" x="7377113" y="4460875"/>
          <p14:tracePt t="45345" x="7342188" y="4460875"/>
          <p14:tracePt t="45349" x="7308850" y="4460875"/>
          <p14:tracePt t="45354" x="7283450" y="4460875"/>
          <p14:tracePt t="45361" x="7205663" y="4460875"/>
          <p14:tracePt t="45365" x="7164388" y="4460875"/>
          <p14:tracePt t="45371" x="7113588" y="4470400"/>
          <p14:tracePt t="45374" x="7053263" y="4478338"/>
          <p14:tracePt t="45376" x="7010400" y="4486275"/>
          <p14:tracePt t="45381" x="6951663" y="4495800"/>
          <p14:tracePt t="45389" x="6875463" y="4503738"/>
          <p14:tracePt t="45395" x="6731000" y="4538663"/>
          <p14:tracePt t="45397" x="6645275" y="4546600"/>
          <p14:tracePt t="45402" x="6551613" y="4564063"/>
          <p14:tracePt t="45405" x="6467475" y="4572000"/>
          <p14:tracePt t="45410" x="6399213" y="4579938"/>
          <p14:tracePt t="45413" x="6323013" y="4589463"/>
          <p14:tracePt t="45417" x="6262688" y="4605338"/>
          <p14:tracePt t="45425" x="6143625" y="4622800"/>
          <p14:tracePt t="45430" x="6084888" y="4630738"/>
          <p14:tracePt t="45433" x="6008688" y="4640263"/>
          <p14:tracePt t="45436" x="5940425" y="4657725"/>
          <p14:tracePt t="45443" x="5864225" y="4665663"/>
          <p14:tracePt t="45449" x="5719763" y="4691063"/>
          <p14:tracePt t="45454" x="5641975" y="4691063"/>
          <p14:tracePt t="45457" x="5557838" y="4708525"/>
          <p14:tracePt t="45466" x="5395913" y="4724400"/>
          <p14:tracePt t="45470" x="5311775" y="4741863"/>
          <p14:tracePt t="45473" x="5243513" y="4749800"/>
          <p14:tracePt t="45481" x="5099050" y="4759325"/>
          <p14:tracePt t="45486" x="5013325" y="4759325"/>
          <p14:tracePt t="45489" x="4929188" y="4759325"/>
          <p14:tracePt t="45498" x="4741863" y="4759325"/>
          <p14:tracePt t="45501" x="4657725" y="4759325"/>
          <p14:tracePt t="45508" x="4572000" y="4759325"/>
          <p14:tracePt t="45514" x="4410075" y="4759325"/>
          <p14:tracePt t="45517" x="4325938" y="4759325"/>
          <p14:tracePt t="45526" x="4197350" y="4759325"/>
          <p14:tracePt t="45529" x="4130675" y="4759325"/>
          <p14:tracePt t="45533" x="4052888" y="4759325"/>
          <p14:tracePt t="45542" x="3925888" y="4759325"/>
          <p14:tracePt t="45545" x="3841750" y="4759325"/>
          <p14:tracePt t="45549" x="3738563" y="4759325"/>
          <p14:tracePt t="45554" x="3646488" y="4759325"/>
          <p14:tracePt t="45559" x="3502025" y="4759325"/>
          <p14:tracePt t="45561" x="3365500" y="4759325"/>
          <p14:tracePt t="45566" x="3221038" y="4759325"/>
          <p14:tracePt t="45570" x="3067050" y="4741863"/>
          <p14:tracePt t="45573" x="2940050" y="4724400"/>
          <p14:tracePt t="45578" x="2820988" y="4699000"/>
          <p14:tracePt t="45581" x="2693988" y="4665663"/>
          <p14:tracePt t="45587" x="2574925" y="4630738"/>
          <p14:tracePt t="45590" x="2455863" y="4579938"/>
          <p14:tracePt t="45594" x="2354263" y="4538663"/>
          <p14:tracePt t="45597" x="2252663" y="4486275"/>
          <p14:tracePt t="45602" x="2159000" y="4445000"/>
          <p14:tracePt t="45606" x="2073275" y="4384675"/>
          <p14:tracePt t="45613" x="1885950" y="4283075"/>
          <p14:tracePt t="45617" x="1801813" y="4224338"/>
          <p14:tracePt t="45624" x="1716088" y="4171950"/>
          <p14:tracePt t="45630" x="1520825" y="4052888"/>
          <p14:tracePt t="45633" x="1436688" y="4002088"/>
          <p14:tracePt t="45637" x="1343025" y="3925888"/>
          <p14:tracePt t="45643" x="1231900" y="3857625"/>
          <p14:tracePt t="45649" x="1028700" y="3722688"/>
          <p14:tracePt t="45653" x="909638" y="3646488"/>
          <p14:tracePt t="45657" x="798513" y="3578225"/>
          <p14:tracePt t="45665" x="560388" y="3408363"/>
          <p14:tracePt t="45670" x="407988" y="3322638"/>
          <p14:tracePt t="45674" x="238125" y="3221038"/>
          <p14:tracePt t="45681" x="0" y="3094038"/>
          <p14:tracePt t="46158" x="177800" y="2455863"/>
          <p14:tracePt t="46162" x="263525" y="2506663"/>
          <p14:tracePt t="46166" x="339725" y="2541588"/>
          <p14:tracePt t="46169" x="400050" y="2566988"/>
          <p14:tracePt t="46175" x="450850" y="2600325"/>
          <p14:tracePt t="46181" x="552450" y="2668588"/>
          <p14:tracePt t="46185" x="595313" y="2711450"/>
          <p14:tracePt t="46190" x="628650" y="2744788"/>
          <p14:tracePt t="46193" x="679450" y="2795588"/>
          <p14:tracePt t="46199" x="722313" y="2838450"/>
          <p14:tracePt t="46203" x="747713" y="2871788"/>
          <p14:tracePt t="46205" x="790575" y="2914650"/>
          <p14:tracePt t="46209" x="823913" y="2965450"/>
          <p14:tracePt t="46215" x="858838" y="3000375"/>
          <p14:tracePt t="46221" x="935038" y="3101975"/>
          <p14:tracePt t="46226" x="977900" y="3135313"/>
          <p14:tracePt t="46231" x="1003300" y="3186113"/>
          <p14:tracePt t="46237" x="1054100" y="3289300"/>
          <p14:tracePt t="46242" x="1062038" y="3330575"/>
          <p14:tracePt t="46246" x="1069975" y="3382963"/>
          <p14:tracePt t="46249" x="1069975" y="3424238"/>
          <p14:tracePt t="46255" x="1069975" y="3467100"/>
          <p14:tracePt t="46262" x="1062038" y="3535363"/>
          <p14:tracePt t="46265" x="1054100" y="3552825"/>
          <p14:tracePt t="46278" x="1003300" y="3629025"/>
          <p14:tracePt t="46281" x="985838" y="3654425"/>
          <p14:tracePt t="46285" x="977900" y="3671888"/>
          <p14:tracePt t="46290" x="968375" y="3679825"/>
          <p14:tracePt t="46293" x="952500" y="3705225"/>
          <p14:tracePt t="46297" x="952500" y="3722688"/>
          <p14:tracePt t="46302" x="942975" y="3748088"/>
          <p14:tracePt t="46305" x="935038" y="3756025"/>
          <p14:tracePt t="46309" x="935038" y="3781425"/>
          <p14:tracePt t="46314" x="925513" y="3806825"/>
          <p14:tracePt t="46318" x="925513" y="3816350"/>
          <p14:tracePt t="46321" x="909638" y="3841750"/>
          <p14:tracePt t="46326" x="900113" y="3875088"/>
          <p14:tracePt t="46333" x="884238" y="3935413"/>
          <p14:tracePt t="46338" x="874713" y="3960813"/>
          <p14:tracePt t="46342" x="874713" y="3986213"/>
          <p14:tracePt t="46345" x="866775" y="4011613"/>
          <p14:tracePt t="46353" x="866775" y="4037013"/>
          <p14:tracePt t="46357" x="866775" y="4044950"/>
          <p14:tracePt t="46366" x="866775" y="4052888"/>
          <p14:tracePt t="46369" x="866775" y="4062413"/>
          <p14:tracePt t="46374" x="866775" y="4070350"/>
          <p14:tracePt t="46394" x="866775" y="4079875"/>
          <p14:tracePt t="46397" x="866775" y="4095750"/>
          <p14:tracePt t="46402" x="874713" y="4105275"/>
          <p14:tracePt t="46405" x="884238" y="4121150"/>
          <p14:tracePt t="46410" x="900113" y="4146550"/>
          <p14:tracePt t="46415" x="909638" y="4164013"/>
          <p14:tracePt t="46417" x="925513" y="4171950"/>
          <p14:tracePt t="46422" x="935038" y="4197350"/>
          <p14:tracePt t="46427" x="952500" y="4214813"/>
          <p14:tracePt t="46429" x="968375" y="4240213"/>
          <p14:tracePt t="46434" x="968375" y="4249738"/>
          <p14:tracePt t="46437" x="985838" y="4275138"/>
          <p14:tracePt t="46446" x="1011238" y="4325938"/>
          <p14:tracePt t="46454" x="1036638" y="4359275"/>
          <p14:tracePt t="46457" x="1054100" y="4394200"/>
          <p14:tracePt t="46466" x="1096963" y="4470400"/>
          <p14:tracePt t="46470" x="1122363" y="4503738"/>
          <p14:tracePt t="46473" x="1155700" y="4554538"/>
          <p14:tracePt t="46477" x="1181100" y="4605338"/>
          <p14:tracePt t="46485" x="1257300" y="4716463"/>
          <p14:tracePt t="46489" x="1300163" y="4767263"/>
          <p14:tracePt t="46494" x="1343025" y="4835525"/>
          <p14:tracePt t="46502" x="1419225" y="4937125"/>
          <p14:tracePt t="46505" x="1452563" y="4979988"/>
          <p14:tracePt t="46509" x="1487488" y="5022850"/>
          <p14:tracePt t="46515" x="1530350" y="5064125"/>
          <p14:tracePt t="46519" x="1555750" y="5099050"/>
          <p14:tracePt t="46522" x="1581150" y="5132388"/>
          <p14:tracePt t="46526" x="1597025" y="5149850"/>
          <p14:tracePt t="46529" x="1614488" y="5175250"/>
          <p14:tracePt t="46533" x="1631950" y="5183188"/>
          <p14:tracePt t="46538" x="1639888" y="5192713"/>
          <p14:tracePt t="46542" x="1649413" y="5200650"/>
          <p14:tracePt t="46545" x="1657350" y="5208588"/>
          <p14:tracePt t="46554" x="1665288" y="5218113"/>
          <p14:tracePt t="46562" x="1674813" y="5226050"/>
          <p14:tracePt t="46573" x="1682750" y="5226050"/>
          <p14:tracePt t="46584" x="1682750" y="5235575"/>
          <p14:tracePt t="46591" x="1690688" y="5235575"/>
          <p14:tracePt t="46594" x="1700213" y="5243513"/>
          <p14:tracePt t="46601" x="1708150" y="5251450"/>
          <p14:tracePt t="46605" x="1708150" y="5260975"/>
          <p14:tracePt t="46610" x="1716088" y="5260975"/>
          <p14:tracePt t="46615" x="1725613" y="5268913"/>
          <p14:tracePt t="46618" x="1725613" y="5276850"/>
          <p14:tracePt t="46627" x="1733550" y="5294313"/>
          <p14:tracePt t="46634" x="1741488" y="5311775"/>
          <p14:tracePt t="46638" x="1751013" y="5319713"/>
          <p14:tracePt t="46643" x="1751013" y="5327650"/>
          <p14:tracePt t="46651" x="1766888" y="5337175"/>
          <p14:tracePt t="46660" x="1776413" y="5345113"/>
          <p14:tracePt t="46686" x="1776413" y="5353050"/>
          <p14:tracePt t="46712" x="1784350" y="5353050"/>
          <p14:tracePt t="46718" x="1793875" y="5362575"/>
          <p14:tracePt t="46727" x="1793875" y="5370513"/>
          <p14:tracePt t="46736" x="1801813" y="5370513"/>
          <p14:tracePt t="46743" x="1819275" y="5380038"/>
          <p14:tracePt t="46752" x="1827213" y="5387975"/>
          <p14:tracePt t="46759" x="1835150" y="5395913"/>
          <p14:tracePt t="46762" x="1844675" y="5395913"/>
          <p14:tracePt t="46770" x="1860550" y="5405438"/>
          <p14:tracePt t="46776" x="1860550" y="5413375"/>
          <p14:tracePt t="46783" x="1878013" y="5421313"/>
          <p14:tracePt t="46786" x="1885950" y="5438775"/>
          <p14:tracePt t="46790" x="1903413" y="5446713"/>
          <p14:tracePt t="46798" x="1928813" y="5456238"/>
          <p14:tracePt t="46802" x="1946275" y="5472113"/>
          <p14:tracePt t="46806" x="1971675" y="5481638"/>
          <p14:tracePt t="46810" x="1989138" y="5497513"/>
          <p14:tracePt t="46816" x="1997075" y="5507038"/>
          <p14:tracePt t="46819" x="2014538" y="5514975"/>
          <p14:tracePt t="46822" x="2030413" y="5532438"/>
          <p14:tracePt t="46826" x="2055813" y="5549900"/>
          <p14:tracePt t="46835" x="2082800" y="5575300"/>
          <p14:tracePt t="46838" x="2098675" y="5591175"/>
          <p14:tracePt t="46843" x="2108200" y="5600700"/>
          <p14:tracePt t="46848" x="2116138" y="5616575"/>
          <p14:tracePt t="46855" x="2124075" y="5641975"/>
          <p14:tracePt t="46859" x="2124075" y="5668963"/>
          <p14:tracePt t="46862" x="2133600" y="5694363"/>
          <p14:tracePt t="46870" x="2133600" y="5735638"/>
          <p14:tracePt t="46875" x="2141538" y="5761038"/>
          <p14:tracePt t="46878" x="2141538" y="5788025"/>
          <p14:tracePt t="46882" x="2141538" y="5803900"/>
          <p14:tracePt t="46890" x="2149475" y="5864225"/>
          <p14:tracePt t="46895" x="2149475" y="5880100"/>
          <p14:tracePt t="46902" x="2149475" y="5922963"/>
          <p14:tracePt t="46906" x="2149475" y="5932488"/>
          <p14:tracePt t="46912" x="2149475" y="5948363"/>
          <p14:tracePt t="46916" x="2159000" y="5957888"/>
          <p14:tracePt t="46928" x="2159000" y="5965825"/>
          <p14:tracePt t="46933" x="2159000" y="5973763"/>
          <p14:tracePt t="46960" x="2159000" y="5983288"/>
          <p14:tracePt t="46966" x="2159000" y="5991225"/>
          <p14:tracePt t="46971" x="2159000" y="5999163"/>
          <p14:tracePt t="46982" x="2159000" y="6008688"/>
          <p14:tracePt t="46986" x="2159000" y="6016625"/>
          <p14:tracePt t="47011" x="2159000" y="6024563"/>
          <p14:tracePt t="47016" x="2149475" y="6024563"/>
          <p14:tracePt t="47018" x="2149475" y="6034088"/>
          <p14:tracePt t="47044" x="2141538" y="6034088"/>
          <p14:tracePt t="47055" x="2133600" y="6042025"/>
          <p14:tracePt t="47065" x="2133600" y="6049963"/>
          <p14:tracePt t="47077" x="2124075" y="6059488"/>
          <p14:tracePt t="47086" x="2116138" y="6059488"/>
          <p14:tracePt t="47155" x="2108200" y="6059488"/>
          <p14:tracePt t="47162" x="2098675" y="6067425"/>
          <p14:tracePt t="47167" x="2090738" y="6067425"/>
          <p14:tracePt t="47172" x="2090738" y="6076950"/>
          <p14:tracePt t="47195" x="2082800" y="6076950"/>
          <p14:tracePt t="47200" x="2082800" y="6084888"/>
          <p14:tracePt t="47202" x="2073275" y="6084888"/>
          <p14:tracePt t="47210" x="2073275" y="6092825"/>
          <p14:tracePt t="47223" x="2073275" y="6102350"/>
          <p14:tracePt t="47227" x="2065338" y="6102350"/>
          <p14:tracePt t="47238" x="2055813" y="6102350"/>
          <p14:tracePt t="47250" x="2047875" y="6110288"/>
          <p14:tracePt t="47255" x="2047875" y="6118225"/>
          <p14:tracePt t="47264" x="2039938" y="6118225"/>
          <p14:tracePt t="47332" x="2030413" y="6118225"/>
          <p14:tracePt t="47338" x="2022475" y="6118225"/>
          <p14:tracePt t="47344" x="2014538" y="6127750"/>
          <p14:tracePt t="47347" x="2005013" y="6127750"/>
          <p14:tracePt t="47351" x="1997075" y="6127750"/>
          <p14:tracePt t="47355" x="1979613" y="6127750"/>
          <p14:tracePt t="47365" x="1971675" y="6127750"/>
          <p14:tracePt t="47368" x="1963738" y="6127750"/>
          <p14:tracePt t="47378" x="1946275" y="6127750"/>
          <p14:tracePt t="47383" x="1938338" y="6127750"/>
          <p14:tracePt t="47391" x="1928813" y="6127750"/>
          <p14:tracePt t="47394" x="1911350" y="6110288"/>
          <p14:tracePt t="47402" x="1895475" y="6092825"/>
          <p14:tracePt t="47407" x="1878013" y="6067425"/>
          <p14:tracePt t="47416" x="1835150" y="6024563"/>
          <p14:tracePt t="47419" x="1819275" y="5999163"/>
          <p14:tracePt t="47423" x="1801813" y="5965825"/>
          <p14:tracePt t="47426" x="1776413" y="5932488"/>
          <p14:tracePt t="47430" x="1758950" y="5897563"/>
          <p14:tracePt t="47435" x="1733550" y="5846763"/>
          <p14:tracePt t="47438" x="1700213" y="5795963"/>
          <p14:tracePt t="47444" x="1674813" y="5761038"/>
          <p14:tracePt t="47450" x="1631950" y="5668963"/>
          <p14:tracePt t="47455" x="1614488" y="5626100"/>
          <p14:tracePt t="47460" x="1597025" y="5583238"/>
          <p14:tracePt t="47464" x="1571625" y="5532438"/>
          <p14:tracePt t="47471" x="1520825" y="5421313"/>
          <p14:tracePt t="47474" x="1495425" y="5362575"/>
          <p14:tracePt t="47478" x="1477963" y="5294313"/>
          <p14:tracePt t="47486" x="1436688" y="5149850"/>
          <p14:tracePt t="47490" x="1411288" y="5048250"/>
          <p14:tracePt t="47495" x="1393825" y="4962525"/>
          <p14:tracePt t="47503" x="1360488" y="4767263"/>
          <p14:tracePt t="47506" x="1333500" y="4665663"/>
          <p14:tracePt t="47511" x="1325563" y="4579938"/>
          <p14:tracePt t="47518" x="1300163" y="4410075"/>
          <p14:tracePt t="47522" x="1292225" y="4333875"/>
          <p14:tracePt t="47527" x="1282700" y="4249738"/>
          <p14:tracePt t="47534" x="1249363" y="4070350"/>
          <p14:tracePt t="47538" x="1241425" y="4002088"/>
          <p14:tracePt t="47544" x="1223963" y="3925888"/>
          <p14:tracePt t="47550" x="1206500" y="3763963"/>
          <p14:tracePt t="47554" x="1198563" y="3697288"/>
          <p14:tracePt t="47560" x="1198563" y="3636963"/>
          <p14:tracePt t="47567" x="1198563" y="3535363"/>
          <p14:tracePt t="47570" x="1198563" y="3475038"/>
          <p14:tracePt t="47575" x="1198563" y="3424238"/>
          <p14:tracePt t="47581" x="1198563" y="3365500"/>
          <p14:tracePt t="47587" x="1198563" y="3246438"/>
          <p14:tracePt t="47590" x="1198563" y="3186113"/>
          <p14:tracePt t="47596" x="1198563" y="3144838"/>
          <p14:tracePt t="47600" x="1198563" y="3101975"/>
          <p14:tracePt t="47602" x="1198563" y="3067050"/>
          <p14:tracePt t="47606" x="1198563" y="3033713"/>
          <p14:tracePt t="47615" x="1206500" y="2974975"/>
          <p14:tracePt t="47618" x="1206500" y="2949575"/>
          <p14:tracePt t="47623" x="1206500" y="2932113"/>
          <p14:tracePt t="47627" x="1216025" y="2906713"/>
          <p14:tracePt t="47631" x="1223963" y="2889250"/>
          <p14:tracePt t="47634" x="1223963" y="2871788"/>
          <p14:tracePt t="47638" x="1223963" y="2855913"/>
          <p14:tracePt t="47644" x="1231900" y="2838450"/>
          <p14:tracePt t="47646" x="1231900" y="2813050"/>
          <p14:tracePt t="47650" x="1241425" y="2805113"/>
          <p14:tracePt t="47654" x="1249363" y="2778125"/>
          <p14:tracePt t="47659" x="1249363" y="2752725"/>
          <p14:tracePt t="47667" x="1266825" y="2711450"/>
          <p14:tracePt t="47670" x="1274763" y="2676525"/>
          <p14:tracePt t="47676" x="1292225" y="2643188"/>
          <p14:tracePt t="47683" x="1308100" y="2574925"/>
          <p14:tracePt t="47686" x="1317625" y="2549525"/>
          <p14:tracePt t="47691" x="1325563" y="2516188"/>
          <p14:tracePt t="47696" x="1333500" y="2498725"/>
          <p14:tracePt t="47702" x="1360488" y="2447925"/>
          <p14:tracePt t="47706" x="1368425" y="2422525"/>
          <p14:tracePt t="47711" x="1376363" y="2405063"/>
          <p14:tracePt t="47718" x="1385888" y="2362200"/>
          <p14:tracePt t="47722" x="1393825" y="2354263"/>
          <p14:tracePt t="47726" x="1401763" y="2336800"/>
          <p14:tracePt t="47731" x="1401763" y="2319338"/>
          <p14:tracePt t="47738" x="1411288" y="2303463"/>
          <p14:tracePt t="47743" x="1419225" y="2286000"/>
          <p14:tracePt t="47748" x="1419225" y="2278063"/>
          <p14:tracePt t="47759" x="1419225" y="2268538"/>
          <p14:tracePt t="47767" x="1436688" y="2252663"/>
          <p14:tracePt t="47770" x="1436688" y="2235200"/>
          <p14:tracePt t="47776" x="1436688" y="2227263"/>
          <p14:tracePt t="47783" x="1444625" y="2184400"/>
          <p14:tracePt t="47786" x="1452563" y="2159000"/>
          <p14:tracePt t="47791" x="1462088" y="2141538"/>
          <p14:tracePt t="47794" x="1462088" y="2124075"/>
          <p14:tracePt t="47799" x="1470025" y="2098675"/>
          <p14:tracePt t="47803" x="1470025" y="2090738"/>
          <p14:tracePt t="47807" x="1477963" y="2073275"/>
          <p14:tracePt t="47812" x="1477963" y="2055813"/>
          <p14:tracePt t="47818" x="1487488" y="2030413"/>
          <p14:tracePt t="47822" x="1487488" y="2022475"/>
          <p14:tracePt t="47827" x="1487488" y="2005013"/>
          <p14:tracePt t="47834" x="1495425" y="1979613"/>
          <p14:tracePt t="47838" x="1495425" y="1963738"/>
          <p14:tracePt t="47843" x="1495425" y="1954213"/>
          <p14:tracePt t="47850" x="1504950" y="1938338"/>
          <p14:tracePt t="47854" x="1504950" y="1928813"/>
          <p14:tracePt t="47871" x="1504950" y="1920875"/>
          <p14:tracePt t="47935" x="1504950" y="1911350"/>
          <p14:tracePt t="47949" x="1504950" y="1903413"/>
          <p14:tracePt t="48139" x="1504950" y="1895475"/>
          <p14:tracePt t="48143" x="1504950" y="1885950"/>
          <p14:tracePt t="48146" x="1504950" y="1870075"/>
          <p14:tracePt t="48154" x="1504950" y="1801813"/>
          <p14:tracePt t="48159" x="1504950" y="1758950"/>
          <p14:tracePt t="48163" x="1520825" y="1708150"/>
          <p14:tracePt t="48166" x="1555750" y="1657350"/>
          <p14:tracePt t="48170" x="1571625" y="1622425"/>
          <p14:tracePt t="48176" x="1597025" y="1571625"/>
          <p14:tracePt t="48182" x="1657350" y="1477963"/>
          <p14:tracePt t="48186" x="1682750" y="1436688"/>
          <p14:tracePt t="48192" x="1708150" y="1393825"/>
          <p14:tracePt t="48203" x="1776413" y="1292225"/>
          <p14:tracePt t="48206" x="1793875" y="1266825"/>
          <p14:tracePt t="48210" x="1809750" y="1249363"/>
          <p14:tracePt t="48218" x="1819275" y="1206500"/>
          <p14:tracePt t="48222" x="1819275" y="1198563"/>
          <p14:tracePt t="48227" x="1819275" y="1189038"/>
          <p14:tracePt t="48234" x="1827213" y="1181100"/>
          <p14:tracePt t="48395" x="1819275" y="1189038"/>
          <p14:tracePt t="48399" x="1809750" y="1189038"/>
          <p14:tracePt t="48402" x="1809750" y="1198563"/>
          <p14:tracePt t="48407" x="1801813" y="1198563"/>
          <p14:tracePt t="48411" x="1784350" y="1198563"/>
          <p14:tracePt t="48415" x="1776413" y="1206500"/>
          <p14:tracePt t="48419" x="1758950" y="1206500"/>
          <p14:tracePt t="48424" x="1751013" y="1206500"/>
          <p14:tracePt t="48426" x="1725613" y="1206500"/>
          <p14:tracePt t="48433" x="1708150" y="1206500"/>
          <p14:tracePt t="48439" x="1665288" y="1206500"/>
          <p14:tracePt t="48442" x="1639888" y="1206500"/>
          <p14:tracePt t="48449" x="1622425" y="1206500"/>
          <p14:tracePt t="48455" x="1581150" y="1206500"/>
          <p14:tracePt t="48458" x="1571625" y="1198563"/>
          <p14:tracePt t="48463" x="1563688" y="1189038"/>
          <p14:tracePt t="48469" x="1555750" y="1189038"/>
          <p14:tracePt t="48479" x="1546225" y="1189038"/>
          <p14:tracePt t="48512" x="1538288" y="1189038"/>
          <p14:tracePt t="48532" x="1538288" y="1181100"/>
          <p14:tracePt t="48539" x="1538288" y="1163638"/>
          <p14:tracePt t="48542" x="1538288" y="1155700"/>
          <p14:tracePt t="48549" x="1538288" y="1138238"/>
          <p14:tracePt t="48551" x="1538288" y="1122363"/>
          <p14:tracePt t="48554" x="1538288" y="1104900"/>
          <p14:tracePt t="48560" x="1538288" y="1079500"/>
          <p14:tracePt t="48562" x="1538288" y="1069975"/>
          <p14:tracePt t="48568" x="1538288" y="1044575"/>
          <p14:tracePt t="48572" x="1538288" y="1036638"/>
          <p14:tracePt t="48579" x="1538288" y="1028700"/>
          <p14:tracePt t="48582" x="1538288" y="1019175"/>
          <p14:tracePt t="48587" x="1538288" y="1011238"/>
          <p14:tracePt t="48590" x="1538288" y="1003300"/>
          <p14:tracePt t="48595" x="1538288" y="993775"/>
          <p14:tracePt t="48603" x="1538288" y="985838"/>
          <p14:tracePt t="48611" x="1538288" y="977900"/>
          <p14:tracePt t="48663" x="1538288" y="968375"/>
          <p14:tracePt t="48668" x="1538288" y="960438"/>
          <p14:tracePt t="48670" x="1538288" y="952500"/>
          <p14:tracePt t="48679" x="1538288" y="925513"/>
          <p14:tracePt t="48691" x="1538288" y="909638"/>
          <p14:tracePt t="48695" x="1538288" y="900113"/>
          <p14:tracePt t="48704" x="1538288" y="892175"/>
          <p14:tracePt t="48732" x="1538288" y="884238"/>
          <p14:tracePt t="48748" x="1538288" y="874713"/>
          <p14:tracePt t="48755" x="1546225" y="866775"/>
          <p14:tracePt t="48760" x="1563688" y="858838"/>
          <p14:tracePt t="48765" x="1571625" y="849313"/>
          <p14:tracePt t="48772" x="1589088" y="823913"/>
          <p14:tracePt t="48775" x="1597025" y="823913"/>
          <p14:tracePt t="48780" x="1597025" y="815975"/>
          <p14:tracePt t="48787" x="1622425" y="790575"/>
          <p14:tracePt t="48795" x="1631950" y="790575"/>
          <p14:tracePt t="48800" x="1639888" y="781050"/>
          <p14:tracePt t="48807" x="1649413" y="773113"/>
          <p14:tracePt t="48811" x="1657350" y="773113"/>
          <p14:tracePt t="48825" x="1665288" y="773113"/>
          <p14:tracePt t="48851" x="1674813" y="773113"/>
          <p14:tracePt t="48856" x="1682750" y="773113"/>
          <p14:tracePt t="48867" x="1708150" y="773113"/>
          <p14:tracePt t="48875" x="1725613" y="773113"/>
          <p14:tracePt t="48879" x="1741488" y="773113"/>
          <p14:tracePt t="48887" x="1766888" y="808038"/>
          <p14:tracePt t="48891" x="1784350" y="823913"/>
          <p14:tracePt t="48896" x="1793875" y="833438"/>
          <p14:tracePt t="48904" x="1819275" y="866775"/>
          <p14:tracePt t="48907" x="1827213" y="866775"/>
          <p14:tracePt t="48912" x="1835150" y="874713"/>
          <p14:tracePt t="48915" x="1844675" y="892175"/>
          <p14:tracePt t="48923" x="1852613" y="900113"/>
          <p14:tracePt t="48927" x="1852613" y="909638"/>
          <p14:tracePt t="48933" x="1852613" y="917575"/>
          <p14:tracePt t="48940" x="1860550" y="935038"/>
          <p14:tracePt t="48943" x="1860550" y="942975"/>
          <p14:tracePt t="48949" x="1870075" y="942975"/>
          <p14:tracePt t="48953" x="1870075" y="952500"/>
          <p14:tracePt t="48957" x="1870075" y="960438"/>
          <p14:tracePt t="48964" x="1870075" y="977900"/>
          <p14:tracePt t="48968" x="1870075" y="985838"/>
          <p14:tracePt t="48972" x="1870075" y="993775"/>
          <p14:tracePt t="48975" x="1870075" y="1011238"/>
          <p14:tracePt t="48980" x="1870075" y="1019175"/>
          <p14:tracePt t="48988" x="1870075" y="1036638"/>
          <p14:tracePt t="48991" x="1870075" y="1062038"/>
          <p14:tracePt t="48995" x="1870075" y="1079500"/>
          <p14:tracePt t="48999" x="1870075" y="1096963"/>
          <p14:tracePt t="49004" x="1870075" y="1122363"/>
          <p14:tracePt t="49007" x="1870075" y="1147763"/>
          <p14:tracePt t="49012" x="1870075" y="1163638"/>
          <p14:tracePt t="49016" x="1870075" y="1198563"/>
          <p14:tracePt t="49020" x="1860550" y="1249363"/>
          <p14:tracePt t="49023" x="1860550" y="1274763"/>
          <p14:tracePt t="49027" x="1844675" y="1333500"/>
          <p14:tracePt t="49032" x="1835150" y="1376363"/>
          <p14:tracePt t="49037" x="1827213" y="1436688"/>
          <p14:tracePt t="49039" x="1809750" y="1512888"/>
          <p14:tracePt t="49043" x="1801813" y="1589088"/>
          <p14:tracePt t="49049" x="1784350" y="1657350"/>
          <p14:tracePt t="49055" x="1758950" y="1809750"/>
          <p14:tracePt t="49059" x="1751013" y="1895475"/>
          <p14:tracePt t="49063" x="1725613" y="1979613"/>
          <p14:tracePt t="49072" x="1690688" y="2200275"/>
          <p14:tracePt t="49075" x="1657350" y="2311400"/>
          <p14:tracePt t="49079" x="1639888" y="2430463"/>
          <p14:tracePt t="49087" x="1581150" y="2617788"/>
          <p14:tracePt t="49092" x="1555750" y="2736850"/>
          <p14:tracePt t="49095" x="1538288" y="2820988"/>
          <p14:tracePt t="49099" x="1504950" y="2914650"/>
          <p14:tracePt t="49118" x="1436688" y="3203575"/>
          <p14:tracePt t="49120" x="1419225" y="3279775"/>
          <p14:tracePt t="49128" x="1376363" y="3441700"/>
          <p14:tracePt t="49139" x="1308100" y="3722688"/>
          <p14:tracePt t="49145" x="1274763" y="3824288"/>
          <p14:tracePt t="49152" x="1216025" y="4052888"/>
          <p14:tracePt t="49155" x="1189038" y="4156075"/>
          <p14:tracePt t="49163" x="1173163" y="4257675"/>
          <p14:tracePt t="49168" x="1122363" y="4452938"/>
          <p14:tracePt t="49171" x="1104900" y="4538663"/>
          <p14:tracePt t="49175" x="1079500" y="4614863"/>
          <p14:tracePt t="49181" x="1069975" y="4699000"/>
          <p14:tracePt t="49185" x="1054100" y="4775200"/>
          <p14:tracePt t="49191" x="1044575" y="4878388"/>
          <p14:tracePt t="49195" x="1028700" y="4919663"/>
          <p14:tracePt t="49204" x="1028700" y="4997450"/>
          <p14:tracePt t="49208" x="1028700" y="5030788"/>
          <p14:tracePt t="49211" x="1028700" y="5056188"/>
          <p14:tracePt t="49215" x="1028700" y="5073650"/>
          <p14:tracePt t="49220" x="1028700" y="5099050"/>
          <p14:tracePt t="49227" x="1028700" y="5141913"/>
          <p14:tracePt t="49232" x="1028700" y="5157788"/>
          <p14:tracePt t="49236" x="1028700" y="5183188"/>
          <p14:tracePt t="49240" x="1028700" y="5200650"/>
          <p14:tracePt t="49243" x="1028700" y="5218113"/>
          <p14:tracePt t="49249" x="1036638" y="5243513"/>
          <p14:tracePt t="49255" x="1062038" y="5276850"/>
          <p14:tracePt t="49259" x="1079500" y="5294313"/>
          <p14:tracePt t="49266" x="1096963" y="5319713"/>
          <p14:tracePt t="49272" x="1122363" y="5362575"/>
          <p14:tracePt t="49275" x="1147763" y="5380038"/>
          <p14:tracePt t="49279" x="1163638" y="5405438"/>
          <p14:tracePt t="49288" x="1198563" y="5464175"/>
          <p14:tracePt t="49291" x="1216025" y="5489575"/>
          <p14:tracePt t="49295" x="1231900" y="5507038"/>
          <p14:tracePt t="49303" x="1241425" y="5557838"/>
          <p14:tracePt t="49308" x="1257300" y="5575300"/>
          <p14:tracePt t="49311" x="1266825" y="5583238"/>
          <p14:tracePt t="49315" x="1282700" y="5608638"/>
          <p14:tracePt t="49324" x="1308100" y="5651500"/>
          <p14:tracePt t="49328" x="1317625" y="5668963"/>
          <p14:tracePt t="49332" x="1317625" y="5694363"/>
          <p14:tracePt t="49335" x="1325563" y="5710238"/>
          <p14:tracePt t="49341" x="1333500" y="5735638"/>
          <p14:tracePt t="49344" x="1350963" y="5745163"/>
          <p14:tracePt t="49348" x="1360488" y="5761038"/>
          <p14:tracePt t="49352" x="1376363" y="5778500"/>
          <p14:tracePt t="49360" x="1393825" y="5813425"/>
          <p14:tracePt t="49364" x="1401763" y="5829300"/>
          <p14:tracePt t="49367" x="1411288" y="5846763"/>
          <p14:tracePt t="49375" x="1436688" y="5872163"/>
          <p14:tracePt t="49379" x="1444625" y="5889625"/>
          <p14:tracePt t="49387" x="1462088" y="5922963"/>
          <p14:tracePt t="49391" x="1470025" y="5922963"/>
          <p14:tracePt t="49395" x="1477963" y="5940425"/>
          <p14:tracePt t="49399" x="1477963" y="5948363"/>
          <p14:tracePt t="49407" x="1487488" y="5957888"/>
          <p14:tracePt t="49411" x="1495425" y="5965825"/>
          <p14:tracePt t="49420" x="1504950" y="5965825"/>
          <p14:tracePt t="49440" x="1504950" y="5973763"/>
          <p14:tracePt t="49460" x="1512888" y="5973763"/>
          <p14:tracePt t="49467" x="1520825" y="5973763"/>
          <p14:tracePt t="49472" x="1538288" y="5973763"/>
          <p14:tracePt t="49476" x="1546225" y="5973763"/>
          <p14:tracePt t="49480" x="1555750" y="5973763"/>
          <p14:tracePt t="49483" x="1571625" y="5973763"/>
          <p14:tracePt t="49488" x="1581150" y="5973763"/>
          <p14:tracePt t="49491" x="1597025" y="5973763"/>
          <p14:tracePt t="49496" x="1606550" y="5973763"/>
          <p14:tracePt t="49504" x="1622425" y="5973763"/>
          <p14:tracePt t="49507" x="1631950" y="5973763"/>
          <p14:tracePt t="49512" x="1639888" y="5973763"/>
          <p14:tracePt t="49519" x="1649413" y="5973763"/>
          <p14:tracePt t="49524" x="1657350" y="5973763"/>
          <p14:tracePt t="49528" x="1665288" y="5973763"/>
          <p14:tracePt t="49532" x="1674813" y="5965825"/>
          <p14:tracePt t="49536" x="1682750" y="5957888"/>
          <p14:tracePt t="49539" x="1700213" y="5948363"/>
          <p14:tracePt t="49544" x="1708150" y="5948363"/>
          <p14:tracePt t="49549" x="1716088" y="5940425"/>
          <p14:tracePt t="49556" x="1741488" y="5922963"/>
          <p14:tracePt t="49559" x="1758950" y="5905500"/>
          <p14:tracePt t="49565" x="1776413" y="5905500"/>
          <p14:tracePt t="49572" x="1793875" y="5889625"/>
          <p14:tracePt t="49575" x="1809750" y="5880100"/>
          <p14:tracePt t="49580" x="1827213" y="5872163"/>
          <p14:tracePt t="49588" x="1844675" y="5872163"/>
          <p14:tracePt t="49591" x="1852613" y="5872163"/>
          <p14:tracePt t="49596" x="1860550" y="5872163"/>
          <p14:tracePt t="49601" x="1870075" y="5872163"/>
          <p14:tracePt t="49607" x="1870075" y="5864225"/>
          <p14:tracePt t="49616" x="1878013" y="5864225"/>
          <p14:tracePt t="49712" x="1885950" y="5864225"/>
          <p14:tracePt t="49724" x="1885950" y="5872163"/>
          <p14:tracePt t="49728" x="1885950" y="5880100"/>
          <p14:tracePt t="49743" x="1878013" y="5880100"/>
          <p14:tracePt t="49748" x="1878013" y="5889625"/>
          <p14:tracePt t="49755" x="1870075" y="5897563"/>
          <p14:tracePt t="49759" x="1860550" y="5905500"/>
          <p14:tracePt t="49773" x="1844675" y="5915025"/>
          <p14:tracePt t="49775" x="1835150" y="5922963"/>
          <p14:tracePt t="49780" x="1827213" y="5922963"/>
          <p14:tracePt t="49783" x="1819275" y="5922963"/>
          <p14:tracePt t="49791" x="1809750" y="5922963"/>
          <p14:tracePt t="49796" x="1801813" y="5922963"/>
          <p14:tracePt t="49798" x="1793875" y="5922963"/>
          <p14:tracePt t="49807" x="1776413" y="5932488"/>
          <p14:tracePt t="49811" x="1766888" y="5932488"/>
          <p14:tracePt t="49815" x="1758950" y="5932488"/>
          <p14:tracePt t="49823" x="1758950" y="5940425"/>
          <p14:tracePt t="49837" x="1751013" y="5940425"/>
          <p14:tracePt t="49859" x="1733550" y="5940425"/>
          <p14:tracePt t="49867" x="1708150" y="5940425"/>
          <p14:tracePt t="49872" x="1682750" y="5948363"/>
          <p14:tracePt t="49875" x="1657350" y="5948363"/>
          <p14:tracePt t="49879" x="1631950" y="5948363"/>
          <p14:tracePt t="49888" x="1571625" y="5948363"/>
          <p14:tracePt t="49891" x="1555750" y="5948363"/>
          <p14:tracePt t="49895" x="1520825" y="5948363"/>
          <p14:tracePt t="49904" x="1470025" y="5948363"/>
          <p14:tracePt t="49907" x="1444625" y="5940425"/>
          <p14:tracePt t="49912" x="1419225" y="5940425"/>
          <p14:tracePt t="49916" x="1385888" y="5932488"/>
          <p14:tracePt t="49921" x="1360488" y="5932488"/>
          <p14:tracePt t="49923" x="1350963" y="5922963"/>
          <p14:tracePt t="49928" x="1333500" y="5915025"/>
          <p14:tracePt t="49932" x="1317625" y="5905500"/>
          <p14:tracePt t="49943" x="1308100" y="5905500"/>
          <p14:tracePt t="49957" x="1300163" y="5905500"/>
          <p14:tracePt t="50008" x="1300163" y="5897563"/>
          <p14:tracePt t="50012" x="1292225" y="5889625"/>
          <p14:tracePt t="50020" x="1292225" y="5880100"/>
          <p14:tracePt t="50024" x="1282700" y="5864225"/>
          <p14:tracePt t="50033" x="1282700" y="5854700"/>
          <p14:tracePt t="50040" x="1274763" y="5838825"/>
          <p14:tracePt t="50044" x="1274763" y="5829300"/>
          <p14:tracePt t="50049" x="1274763" y="5821363"/>
          <p14:tracePt t="50056" x="1274763" y="5813425"/>
          <p14:tracePt t="50065" x="1274763" y="5803900"/>
          <p14:tracePt t="50072" x="1266825" y="5795963"/>
          <p14:tracePt t="50075" x="1266825" y="5788025"/>
          <p14:tracePt t="50083" x="1266825" y="5778500"/>
          <p14:tracePt t="50124" x="1266825" y="5770563"/>
          <p14:tracePt t="50132" x="1266825" y="5761038"/>
          <p14:tracePt t="50135" x="1266825" y="5753100"/>
          <p14:tracePt t="50139" x="1266825" y="5745163"/>
          <p14:tracePt t="50145" x="1266825" y="5735638"/>
          <p14:tracePt t="50148" x="1266825" y="5727700"/>
          <p14:tracePt t="50156" x="1266825" y="5719763"/>
          <p14:tracePt t="50166" x="1266825" y="5702300"/>
          <p14:tracePt t="50176" x="1266825" y="5684838"/>
          <p14:tracePt t="50179" x="1274763" y="5684838"/>
          <p14:tracePt t="50189" x="1282700" y="5668963"/>
          <p14:tracePt t="50191" x="1282700" y="5659438"/>
          <p14:tracePt t="50204" x="1292225" y="5641975"/>
          <p14:tracePt t="50207" x="1300163" y="5641975"/>
          <p14:tracePt t="50215" x="1308100" y="5641975"/>
          <p14:tracePt t="50221" x="1308100" y="5634038"/>
          <p14:tracePt t="50223" x="1308100" y="5626100"/>
          <p14:tracePt t="50228" x="1317625" y="5616575"/>
          <p14:tracePt t="50232" x="1333500" y="5616575"/>
          <p14:tracePt t="50239" x="1343025" y="5591175"/>
          <p14:tracePt t="50244" x="1360488" y="5583238"/>
          <p14:tracePt t="50256" x="1376363" y="5575300"/>
          <p14:tracePt t="50259" x="1385888" y="5565775"/>
          <p14:tracePt t="50267" x="1401763" y="5565775"/>
          <p14:tracePt t="50272" x="1411288" y="5565775"/>
          <p14:tracePt t="50275" x="1419225" y="5565775"/>
          <p14:tracePt t="50287" x="1436688" y="5565775"/>
          <p14:tracePt t="50300" x="1444625" y="5565775"/>
          <p14:tracePt t="50307" x="1452563" y="5565775"/>
          <p14:tracePt t="50316" x="1462088" y="5565775"/>
          <p14:tracePt t="50321" x="1470025" y="5565775"/>
          <p14:tracePt t="50327" x="1477963" y="5565775"/>
          <p14:tracePt t="50332" x="1487488" y="5565775"/>
          <p14:tracePt t="50336" x="1495425" y="5565775"/>
          <p14:tracePt t="50344" x="1504950" y="5565775"/>
          <p14:tracePt t="50349" x="1512888" y="5565775"/>
          <p14:tracePt t="50356" x="1520825" y="5565775"/>
          <p14:tracePt t="50359" x="1530350" y="5565775"/>
          <p14:tracePt t="50371" x="1538288" y="5565775"/>
          <p14:tracePt t="50391" x="1546225" y="5565775"/>
          <p14:tracePt t="50400" x="1555750" y="5565775"/>
          <p14:tracePt t="50416" x="1563688" y="5565775"/>
          <p14:tracePt t="50421" x="1571625" y="5565775"/>
          <p14:tracePt t="50428" x="1581150" y="5565775"/>
          <p14:tracePt t="50440" x="1589088" y="5565775"/>
          <p14:tracePt t="50443" x="1597025" y="5565775"/>
          <p14:tracePt t="50456" x="1606550" y="5565775"/>
          <p14:tracePt t="50460" x="1614488" y="5565775"/>
          <p14:tracePt t="50472" x="1622425" y="5565775"/>
          <p14:tracePt t="50480" x="1631950" y="5565775"/>
          <p14:tracePt t="50483" x="1639888" y="5565775"/>
          <p14:tracePt t="50491" x="1649413" y="5565775"/>
          <p14:tracePt t="50496" x="1657350" y="5565775"/>
          <p14:tracePt t="50505" x="1674813" y="5575300"/>
          <p14:tracePt t="50507" x="1682750" y="5575300"/>
          <p14:tracePt t="50516" x="1682750" y="5583238"/>
          <p14:tracePt t="50524" x="1700213" y="5583238"/>
          <p14:tracePt t="50527" x="1708150" y="5583238"/>
          <p14:tracePt t="50533" x="1716088" y="5591175"/>
          <p14:tracePt t="50539" x="1733550" y="5600700"/>
          <p14:tracePt t="50549" x="1741488" y="5600700"/>
          <p14:tracePt t="50556" x="1751013" y="5600700"/>
          <p14:tracePt t="50588" x="1758950" y="5600700"/>
          <p14:tracePt t="50596" x="1766888" y="5600700"/>
          <p14:tracePt t="50604" x="1776413" y="5608638"/>
          <p14:tracePt t="50611" x="1776413" y="5616575"/>
          <p14:tracePt t="50620" x="1784350" y="5616575"/>
          <p14:tracePt t="50625" x="1793875" y="5616575"/>
          <p14:tracePt t="50627" x="1793875" y="5626100"/>
          <p14:tracePt t="50633" x="1801813" y="5634038"/>
          <p14:tracePt t="50639" x="1809750" y="5634038"/>
          <p14:tracePt t="50643" x="1809750" y="5641975"/>
          <p14:tracePt t="50648" x="1819275" y="5641975"/>
          <p14:tracePt t="50655" x="1827213" y="5641975"/>
          <p14:tracePt t="50659" x="1835150" y="5641975"/>
          <p14:tracePt t="50685" x="1835150" y="5651500"/>
          <p14:tracePt t="50696" x="1844675" y="5659438"/>
          <p14:tracePt t="50708" x="1852613" y="5659438"/>
          <p14:tracePt t="50717" x="1852613" y="5668963"/>
          <p14:tracePt t="50728" x="1860550" y="5676900"/>
          <p14:tracePt t="50740" x="1870075" y="5676900"/>
          <p14:tracePt t="50760" x="1878013" y="5684838"/>
          <p14:tracePt t="50781" x="1878013" y="5694363"/>
          <p14:tracePt t="50787" x="1878013" y="5702300"/>
          <p14:tracePt t="50805" x="1878013" y="5710238"/>
          <p14:tracePt t="50820" x="1878013" y="5719763"/>
          <p14:tracePt t="50849" x="1878013" y="5727700"/>
          <p14:tracePt t="50857" x="1878013" y="5745163"/>
          <p14:tracePt t="50870" x="1878013" y="5753100"/>
          <p14:tracePt t="50873" x="1878013" y="5761038"/>
          <p14:tracePt t="50893" x="1878013" y="5770563"/>
          <p14:tracePt t="50904" x="1878013" y="5778500"/>
          <p14:tracePt t="50922" x="1878013" y="5788025"/>
          <p14:tracePt t="51349" x="1885950" y="5788025"/>
          <p14:tracePt t="51353" x="1895475" y="5788025"/>
          <p14:tracePt t="51364" x="1920875" y="5788025"/>
          <p14:tracePt t="51377" x="1938338" y="5788025"/>
          <p14:tracePt t="51380" x="1946275" y="5788025"/>
          <p14:tracePt t="51386" x="1954213" y="5788025"/>
          <p14:tracePt t="51392" x="1971675" y="5788025"/>
          <p14:tracePt t="51396" x="1979613" y="5788025"/>
          <p14:tracePt t="51403" x="1989138" y="5788025"/>
          <p14:tracePt t="51410" x="2022475" y="5788025"/>
          <p14:tracePt t="51413" x="2030413" y="5788025"/>
          <p14:tracePt t="51417" x="2047875" y="5788025"/>
          <p14:tracePt t="51425" x="2065338" y="5788025"/>
          <p14:tracePt t="51428" x="2082800" y="5788025"/>
          <p14:tracePt t="51433" x="2090738" y="5795963"/>
          <p14:tracePt t="51441" x="2098675" y="5795963"/>
          <p14:tracePt t="51444" x="2108200" y="5803900"/>
          <p14:tracePt t="51453" x="2108200" y="5813425"/>
          <p14:tracePt t="51458" x="2116138" y="5813425"/>
          <p14:tracePt t="51460" x="2124075" y="5813425"/>
          <p14:tracePt t="51474" x="2124075" y="5821363"/>
          <p14:tracePt t="51476" x="2133600" y="5821363"/>
          <p14:tracePt t="51480" x="2141538" y="5821363"/>
          <p14:tracePt t="51485" x="2149475" y="5829300"/>
          <p14:tracePt t="51512" x="2159000" y="5838825"/>
          <p14:tracePt t="51526" x="2166938" y="5838825"/>
          <p14:tracePt t="51545" x="2174875" y="5846763"/>
          <p14:tracePt t="51565" x="2184400" y="5846763"/>
          <p14:tracePt t="51577" x="2192338" y="5846763"/>
          <p14:tracePt t="51589" x="2200275" y="5846763"/>
          <p14:tracePt t="51595" x="2209800" y="5846763"/>
          <p14:tracePt t="51607" x="2217738" y="5846763"/>
          <p14:tracePt t="51613" x="2227263" y="5846763"/>
          <p14:tracePt t="51624" x="2235200" y="5846763"/>
          <p14:tracePt t="51641" x="2243138" y="5846763"/>
          <p14:tracePt t="51649" x="2252663" y="5846763"/>
          <p14:tracePt t="51657" x="2260600" y="5846763"/>
          <p14:tracePt t="51665" x="2268538" y="5838825"/>
          <p14:tracePt t="51669" x="2278063" y="5838825"/>
          <p14:tracePt t="51674" x="2286000" y="5838825"/>
          <p14:tracePt t="51676" x="2293938" y="5838825"/>
          <p14:tracePt t="51685" x="2303463" y="5829300"/>
          <p14:tracePt t="51692" x="2319338" y="5829300"/>
          <p14:tracePt t="51696" x="2328863" y="5829300"/>
          <p14:tracePt t="51702" x="2344738" y="5821363"/>
          <p14:tracePt t="51708" x="2362200" y="5821363"/>
          <p14:tracePt t="51712" x="2379663" y="5821363"/>
          <p14:tracePt t="51717" x="2387600" y="5821363"/>
          <p14:tracePt t="51725" x="2422525" y="5813425"/>
          <p14:tracePt t="51728" x="2430463" y="5813425"/>
          <p14:tracePt t="51733" x="2447925" y="5813425"/>
          <p14:tracePt t="51741" x="2463800" y="5803900"/>
          <p14:tracePt t="51744" x="2481263" y="5803900"/>
          <p14:tracePt t="51752" x="2489200" y="5803900"/>
          <p14:tracePt t="51757" x="2498725" y="5803900"/>
          <p14:tracePt t="51760" x="2506663" y="5803900"/>
          <p14:tracePt t="51773" x="2516188" y="5803900"/>
          <p14:tracePt t="51776" x="2524125" y="5803900"/>
          <p14:tracePt t="51790" x="2532063" y="5803900"/>
          <p14:tracePt t="51793" x="2541588" y="5803900"/>
          <p14:tracePt t="51796" x="2549525" y="5803900"/>
          <p14:tracePt t="51806" x="2566988" y="5803900"/>
          <p14:tracePt t="51809" x="2574925" y="5803900"/>
          <p14:tracePt t="51813" x="2592388" y="5803900"/>
          <p14:tracePt t="51817" x="2608263" y="5803900"/>
          <p14:tracePt t="51825" x="2625725" y="5803900"/>
          <p14:tracePt t="51828" x="2633663" y="5803900"/>
          <p14:tracePt t="51833" x="2643188" y="5803900"/>
          <p14:tracePt t="51836" x="2660650" y="5803900"/>
          <p14:tracePt t="51844" x="2668588" y="5803900"/>
          <p14:tracePt t="51848" x="2676525" y="5803900"/>
          <p14:tracePt t="51857" x="2686050" y="5803900"/>
          <p14:tracePt t="51869" x="2693988" y="5803900"/>
          <p14:tracePt t="51881" x="2701925" y="5803900"/>
          <p14:tracePt t="52237" x="2711450" y="5803900"/>
          <p14:tracePt t="52242" x="2719388" y="5803900"/>
          <p14:tracePt t="52245" x="2727325" y="5803900"/>
          <p14:tracePt t="52249" x="2736850" y="5803900"/>
          <p14:tracePt t="52254" x="2744788" y="5803900"/>
          <p14:tracePt t="52257" x="2752725" y="5803900"/>
          <p14:tracePt t="52262" x="2770188" y="5803900"/>
          <p14:tracePt t="52269" x="2795588" y="5803900"/>
          <p14:tracePt t="52273" x="2820988" y="5803900"/>
          <p14:tracePt t="52281" x="2855913" y="5803900"/>
          <p14:tracePt t="52285" x="2871788" y="5803900"/>
          <p14:tracePt t="52291" x="2906713" y="5803900"/>
          <p14:tracePt t="52293" x="2940050" y="5803900"/>
          <p14:tracePt t="52298" x="2974975" y="5803900"/>
          <p14:tracePt t="52300" x="2990850" y="5803900"/>
          <p14:tracePt t="52314" x="3084513" y="5795963"/>
          <p14:tracePt t="52317" x="3101975" y="5795963"/>
          <p14:tracePt t="52321" x="3119438" y="5795963"/>
          <p14:tracePt t="52325" x="3135313" y="5795963"/>
          <p14:tracePt t="52330" x="3135313" y="5788025"/>
          <p14:tracePt t="52333" x="3144838" y="5788025"/>
          <p14:tracePt t="52341" x="3152775" y="5788025"/>
          <p14:tracePt t="52437" x="3152775" y="5778500"/>
          <p14:tracePt t="52445" x="3160713" y="5778500"/>
          <p14:tracePt t="52454" x="3170238" y="5770563"/>
          <p14:tracePt t="52465" x="3178175" y="5770563"/>
          <p14:tracePt t="52481" x="3195638" y="5770563"/>
          <p14:tracePt t="52485" x="3211513" y="5770563"/>
          <p14:tracePt t="52493" x="3238500" y="5770563"/>
          <p14:tracePt t="52499" x="3271838" y="5770563"/>
          <p14:tracePt t="52501" x="3297238" y="5770563"/>
          <p14:tracePt t="52505" x="3322638" y="5770563"/>
          <p14:tracePt t="52509" x="3355975" y="5770563"/>
          <p14:tracePt t="52513" x="3390900" y="5770563"/>
          <p14:tracePt t="52517" x="3416300" y="5770563"/>
          <p14:tracePt t="52521" x="3441700" y="5770563"/>
          <p14:tracePt t="52524" x="3467100" y="5770563"/>
          <p14:tracePt t="52529" x="3502025" y="5770563"/>
          <p14:tracePt t="52533" x="3517900" y="5770563"/>
          <p14:tracePt t="52537" x="3543300" y="5770563"/>
          <p14:tracePt t="52541" x="3568700" y="5770563"/>
          <p14:tracePt t="52546" x="3578225" y="5770563"/>
          <p14:tracePt t="52548" x="3594100" y="5770563"/>
          <p14:tracePt t="52553" x="3611563" y="5770563"/>
          <p14:tracePt t="52562" x="3619500" y="5770563"/>
          <p14:tracePt t="52565" x="3629025" y="5770563"/>
          <p14:tracePt t="52580" x="3636963" y="5770563"/>
          <p14:tracePt t="53901" x="3636963" y="5761038"/>
          <p14:tracePt t="53906" x="3636963" y="5745163"/>
          <p14:tracePt t="53909" x="3619500" y="5719763"/>
          <p14:tracePt t="53917" x="3568700" y="5600700"/>
          <p14:tracePt t="53921" x="3535363" y="5540375"/>
          <p14:tracePt t="53925" x="3502025" y="5464175"/>
          <p14:tracePt t="53930" x="3459163" y="5387975"/>
          <p14:tracePt t="53933" x="3416300" y="5294313"/>
          <p14:tracePt t="53938" x="3355975" y="5192713"/>
          <p14:tracePt t="53945" x="3211513" y="4954588"/>
          <p14:tracePt t="53949" x="3084513" y="4749800"/>
          <p14:tracePt t="53959" x="2805113" y="4275138"/>
          <p14:tracePt t="53966" x="2481263" y="3781425"/>
          <p14:tracePt t="53975" x="2124075" y="3355975"/>
          <p14:tracePt t="53981" x="1725613" y="2940050"/>
          <p14:tracePt t="53986" x="1504950" y="2719388"/>
          <p14:tracePt t="53990" x="1292225" y="2524125"/>
          <p14:tracePt t="53994" x="1069975" y="2319338"/>
          <p14:tracePt t="54001" x="663575" y="1946275"/>
          <p14:tracePt t="54006" x="450850" y="1741488"/>
          <p14:tracePt t="54010" x="238125" y="1563688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234661" y="2545463"/>
            <a:ext cx="467467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0" b="1" dirty="0">
                <a:solidFill>
                  <a:srgbClr val="53B37B"/>
                </a:solidFill>
                <a:latin typeface="+mn-ea"/>
              </a:rPr>
              <a:t>Thank you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F4F25521-287B-41BE-AA66-276E59006D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223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13"/>
    </mc:Choice>
    <mc:Fallback xmlns="">
      <p:transition spd="slow" advTm="20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</a:t>
            </a:r>
          </a:p>
        </p:txBody>
      </p:sp>
      <p:pic>
        <p:nvPicPr>
          <p:cNvPr id="5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17599" y="1119527"/>
            <a:ext cx="335280" cy="335280"/>
          </a:xfrm>
          <a:prstGeom prst="rect">
            <a:avLst/>
          </a:prstGeom>
          <a:noFill/>
        </p:spPr>
      </p:pic>
      <p:sp>
        <p:nvSpPr>
          <p:cNvPr id="8" name="TextBox 36"/>
          <p:cNvSpPr txBox="1"/>
          <p:nvPr/>
        </p:nvSpPr>
        <p:spPr>
          <a:xfrm>
            <a:off x="739053" y="1129051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</a:p>
        </p:txBody>
      </p:sp>
      <p:sp>
        <p:nvSpPr>
          <p:cNvPr id="10" name="TextBox 42"/>
          <p:cNvSpPr txBox="1"/>
          <p:nvPr/>
        </p:nvSpPr>
        <p:spPr>
          <a:xfrm>
            <a:off x="1089077" y="1138577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배열의 삽입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1" name="오른쪽 화살표 140"/>
          <p:cNvSpPr/>
          <p:nvPr/>
        </p:nvSpPr>
        <p:spPr>
          <a:xfrm>
            <a:off x="1595221" y="1665138"/>
            <a:ext cx="181691" cy="120073"/>
          </a:xfrm>
          <a:prstGeom prst="rightArrow">
            <a:avLst/>
          </a:prstGeom>
          <a:solidFill>
            <a:srgbClr val="104486"/>
          </a:solidFill>
          <a:ln>
            <a:solidFill>
              <a:srgbClr val="10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885723" y="1571287"/>
            <a:ext cx="5798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번째 위치에 원하는 값으로 삽입 </a:t>
            </a:r>
            <a:r>
              <a:rPr lang="en-US" altLang="ko-KR" sz="14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나눔고딕" pitchFamily="50" charset="-127"/>
              </a:rPr>
              <a:t>Insert</a:t>
            </a:r>
            <a:r>
              <a:rPr lang="en-US" altLang="ko-KR" sz="14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idx,value</a:t>
            </a:r>
            <a:r>
              <a:rPr lang="en-US" altLang="ko-KR" sz="14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</p:txBody>
      </p:sp>
      <p:sp>
        <p:nvSpPr>
          <p:cNvPr id="142" name="오른쪽 화살표 141"/>
          <p:cNvSpPr/>
          <p:nvPr/>
        </p:nvSpPr>
        <p:spPr>
          <a:xfrm>
            <a:off x="1595221" y="1975257"/>
            <a:ext cx="181691" cy="120073"/>
          </a:xfrm>
          <a:prstGeom prst="rightArrow">
            <a:avLst/>
          </a:prstGeom>
          <a:solidFill>
            <a:srgbClr val="104486"/>
          </a:solidFill>
          <a:ln>
            <a:solidFill>
              <a:srgbClr val="10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TextBox 142"/>
          <p:cNvSpPr txBox="1"/>
          <p:nvPr/>
        </p:nvSpPr>
        <p:spPr>
          <a:xfrm>
            <a:off x="1885723" y="1881406"/>
            <a:ext cx="5798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순차</a:t>
            </a:r>
            <a:r>
              <a:rPr lang="en-US" altLang="ko-KR" sz="1400" dirty="0">
                <a:latin typeface="+mn-ea"/>
              </a:rPr>
              <a:t>,</a:t>
            </a:r>
            <a:r>
              <a:rPr lang="ko-KR" altLang="en-US" sz="1400" dirty="0">
                <a:latin typeface="+mn-ea"/>
              </a:rPr>
              <a:t>연속적으로 저장 되어 있는 형태를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유지 하고 싶다 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533678" y="2711347"/>
            <a:ext cx="5640223" cy="3048610"/>
            <a:chOff x="1533678" y="2711347"/>
            <a:chExt cx="5640223" cy="3048610"/>
          </a:xfrm>
        </p:grpSpPr>
        <p:grpSp>
          <p:nvGrpSpPr>
            <p:cNvPr id="138" name="그룹 137"/>
            <p:cNvGrpSpPr/>
            <p:nvPr/>
          </p:nvGrpSpPr>
          <p:grpSpPr>
            <a:xfrm>
              <a:off x="1533678" y="3816387"/>
              <a:ext cx="5640223" cy="938368"/>
              <a:chOff x="1459787" y="2938943"/>
              <a:chExt cx="5640223" cy="938368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1EBEC58-6DBB-6F40-B281-9DC959924FB2}"/>
                  </a:ext>
                </a:extLst>
              </p:cNvPr>
              <p:cNvSpPr txBox="1"/>
              <p:nvPr/>
            </p:nvSpPr>
            <p:spPr>
              <a:xfrm>
                <a:off x="4324215" y="3600312"/>
                <a:ext cx="60625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b="1" dirty="0"/>
                  <a:t>5</a:t>
                </a:r>
                <a:r>
                  <a:rPr kumimoji="1" lang="ko-KR" altLang="en-US" sz="1200" b="1" dirty="0"/>
                  <a:t> 삽입</a:t>
                </a:r>
              </a:p>
            </p:txBody>
          </p:sp>
          <p:grpSp>
            <p:nvGrpSpPr>
              <p:cNvPr id="53" name="그룹 52"/>
              <p:cNvGrpSpPr/>
              <p:nvPr/>
            </p:nvGrpSpPr>
            <p:grpSpPr>
              <a:xfrm>
                <a:off x="1459787" y="2938943"/>
                <a:ext cx="5640223" cy="787288"/>
                <a:chOff x="8744" y="-9522"/>
                <a:chExt cx="5640614" cy="788047"/>
              </a:xfrm>
            </p:grpSpPr>
            <p:sp>
              <p:nvSpPr>
                <p:cNvPr id="54" name="직사각형 53"/>
                <p:cNvSpPr/>
                <p:nvPr/>
              </p:nvSpPr>
              <p:spPr>
                <a:xfrm>
                  <a:off x="680251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5" name="직사각형 54"/>
                <p:cNvSpPr/>
                <p:nvPr/>
              </p:nvSpPr>
              <p:spPr>
                <a:xfrm>
                  <a:off x="349065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6" name="직사각형 55"/>
                <p:cNvSpPr/>
                <p:nvPr/>
              </p:nvSpPr>
              <p:spPr>
                <a:xfrm>
                  <a:off x="1011437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7" name="직사각형 56"/>
                <p:cNvSpPr/>
                <p:nvPr/>
              </p:nvSpPr>
              <p:spPr>
                <a:xfrm>
                  <a:off x="1342623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8" name="직사각형 57"/>
                <p:cNvSpPr/>
                <p:nvPr/>
              </p:nvSpPr>
              <p:spPr>
                <a:xfrm>
                  <a:off x="1673809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59" name="직사각형 58"/>
                <p:cNvSpPr/>
                <p:nvPr/>
              </p:nvSpPr>
              <p:spPr>
                <a:xfrm>
                  <a:off x="2004995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0" name="직사각형 59"/>
                <p:cNvSpPr/>
                <p:nvPr/>
              </p:nvSpPr>
              <p:spPr>
                <a:xfrm>
                  <a:off x="2336181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1" name="직사각형 60"/>
                <p:cNvSpPr/>
                <p:nvPr/>
              </p:nvSpPr>
              <p:spPr>
                <a:xfrm>
                  <a:off x="2667367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2" name="직사각형 61"/>
                <p:cNvSpPr/>
                <p:nvPr/>
              </p:nvSpPr>
              <p:spPr>
                <a:xfrm>
                  <a:off x="2998553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3" name="직사각형 62"/>
                <p:cNvSpPr/>
                <p:nvPr/>
              </p:nvSpPr>
              <p:spPr>
                <a:xfrm>
                  <a:off x="3329739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4" name="직사각형 63"/>
                <p:cNvSpPr/>
                <p:nvPr/>
              </p:nvSpPr>
              <p:spPr>
                <a:xfrm>
                  <a:off x="3660925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5" name="직사각형 64"/>
                <p:cNvSpPr/>
                <p:nvPr/>
              </p:nvSpPr>
              <p:spPr>
                <a:xfrm>
                  <a:off x="3992111" y="18411"/>
                  <a:ext cx="332510" cy="332510"/>
                </a:xfrm>
                <a:prstGeom prst="rect">
                  <a:avLst/>
                </a:prstGeom>
                <a:noFill/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6" name="직사각형 65"/>
                <p:cNvSpPr/>
                <p:nvPr/>
              </p:nvSpPr>
              <p:spPr>
                <a:xfrm>
                  <a:off x="4323297" y="18411"/>
                  <a:ext cx="332510" cy="332510"/>
                </a:xfrm>
                <a:prstGeom prst="rect">
                  <a:avLst/>
                </a:prstGeom>
                <a:noFill/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7" name="직사각형 66"/>
                <p:cNvSpPr/>
                <p:nvPr/>
              </p:nvSpPr>
              <p:spPr>
                <a:xfrm>
                  <a:off x="4654483" y="18411"/>
                  <a:ext cx="332510" cy="332510"/>
                </a:xfrm>
                <a:prstGeom prst="rect">
                  <a:avLst/>
                </a:prstGeom>
                <a:noFill/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8" name="직사각형 67"/>
                <p:cNvSpPr/>
                <p:nvPr/>
              </p:nvSpPr>
              <p:spPr>
                <a:xfrm>
                  <a:off x="4985669" y="18411"/>
                  <a:ext cx="332510" cy="332510"/>
                </a:xfrm>
                <a:prstGeom prst="rect">
                  <a:avLst/>
                </a:prstGeom>
                <a:noFill/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69" name="직사각형 68"/>
                <p:cNvSpPr/>
                <p:nvPr/>
              </p:nvSpPr>
              <p:spPr>
                <a:xfrm>
                  <a:off x="5316848" y="18411"/>
                  <a:ext cx="332510" cy="332510"/>
                </a:xfrm>
                <a:prstGeom prst="rect">
                  <a:avLst/>
                </a:prstGeom>
                <a:noFill/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0" name="TextBox 21"/>
                <p:cNvSpPr txBox="1"/>
                <p:nvPr/>
              </p:nvSpPr>
              <p:spPr>
                <a:xfrm>
                  <a:off x="8744" y="-9522"/>
                  <a:ext cx="304800" cy="4870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sz="1800" kern="1200" dirty="0">
                      <a:solidFill>
                        <a:srgbClr val="566F51"/>
                      </a:solidFill>
                      <a:effectLst/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A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71" name="TextBox 22"/>
                <p:cNvSpPr txBox="1"/>
                <p:nvPr/>
              </p:nvSpPr>
              <p:spPr>
                <a:xfrm>
                  <a:off x="362894" y="291480"/>
                  <a:ext cx="304800" cy="4870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sz="1800" kern="1200">
                      <a:solidFill>
                        <a:srgbClr val="566F51"/>
                      </a:solidFill>
                      <a:effectLst/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0</a:t>
                  </a:r>
                  <a:endParaRPr lang="ko-KR" sz="120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72" name="TextBox 23"/>
                <p:cNvSpPr txBox="1"/>
                <p:nvPr/>
              </p:nvSpPr>
              <p:spPr>
                <a:xfrm>
                  <a:off x="694057" y="291459"/>
                  <a:ext cx="304800" cy="4870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sz="1800" kern="1200">
                      <a:solidFill>
                        <a:srgbClr val="566F51"/>
                      </a:solidFill>
                      <a:effectLst/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1</a:t>
                  </a:r>
                  <a:endParaRPr lang="ko-KR" sz="120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73" name="TextBox 24"/>
                <p:cNvSpPr txBox="1"/>
                <p:nvPr/>
              </p:nvSpPr>
              <p:spPr>
                <a:xfrm>
                  <a:off x="1025220" y="291459"/>
                  <a:ext cx="304165" cy="4870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sz="1800" kern="1200">
                      <a:solidFill>
                        <a:srgbClr val="566F51"/>
                      </a:solidFill>
                      <a:effectLst/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2</a:t>
                  </a:r>
                  <a:endParaRPr lang="ko-KR" sz="120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75" name="TextBox 27"/>
                <p:cNvSpPr txBox="1"/>
                <p:nvPr/>
              </p:nvSpPr>
              <p:spPr>
                <a:xfrm>
                  <a:off x="360813" y="3455"/>
                  <a:ext cx="304800" cy="369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altLang="ko-KR" dirty="0">
                      <a:solidFill>
                        <a:srgbClr val="000000"/>
                      </a:solidFill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4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76" name="TextBox 28"/>
                <p:cNvSpPr txBox="1"/>
                <p:nvPr/>
              </p:nvSpPr>
              <p:spPr>
                <a:xfrm>
                  <a:off x="706753" y="1862"/>
                  <a:ext cx="304800" cy="369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altLang="ko-KR" dirty="0">
                      <a:solidFill>
                        <a:srgbClr val="000000"/>
                      </a:solidFill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3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77" name="TextBox 29"/>
                <p:cNvSpPr txBox="1"/>
                <p:nvPr/>
              </p:nvSpPr>
              <p:spPr>
                <a:xfrm>
                  <a:off x="1031365" y="-4068"/>
                  <a:ext cx="304800" cy="369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altLang="ko-KR" dirty="0">
                      <a:solidFill>
                        <a:srgbClr val="000000"/>
                      </a:solidFill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1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78" name="TextBox 30"/>
                <p:cNvSpPr txBox="1"/>
                <p:nvPr/>
              </p:nvSpPr>
              <p:spPr>
                <a:xfrm>
                  <a:off x="1341408" y="-5419"/>
                  <a:ext cx="304800" cy="369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altLang="ko-KR" dirty="0">
                      <a:solidFill>
                        <a:srgbClr val="000000"/>
                      </a:solidFill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4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79" name="TextBox 31"/>
                <p:cNvSpPr txBox="1"/>
                <p:nvPr/>
              </p:nvSpPr>
              <p:spPr>
                <a:xfrm>
                  <a:off x="1677167" y="-5031"/>
                  <a:ext cx="304800" cy="369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altLang="ko-KR" dirty="0">
                      <a:solidFill>
                        <a:srgbClr val="000000"/>
                      </a:solidFill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5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</p:grpSp>
          <p:sp>
            <p:nvSpPr>
              <p:cNvPr id="80" name="TextBox 31"/>
              <p:cNvSpPr txBox="1"/>
              <p:nvPr/>
            </p:nvSpPr>
            <p:spPr>
              <a:xfrm>
                <a:off x="3482221" y="2938943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6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81" name="TextBox 31"/>
              <p:cNvSpPr txBox="1"/>
              <p:nvPr/>
            </p:nvSpPr>
            <p:spPr>
              <a:xfrm>
                <a:off x="3806810" y="2943042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1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82" name="TextBox 31"/>
              <p:cNvSpPr txBox="1"/>
              <p:nvPr/>
            </p:nvSpPr>
            <p:spPr>
              <a:xfrm>
                <a:off x="4139416" y="2946681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3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84" name="TextBox 31"/>
              <p:cNvSpPr txBox="1"/>
              <p:nvPr/>
            </p:nvSpPr>
            <p:spPr>
              <a:xfrm>
                <a:off x="4802895" y="2946681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5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85" name="TextBox 31"/>
              <p:cNvSpPr txBox="1"/>
              <p:nvPr/>
            </p:nvSpPr>
            <p:spPr>
              <a:xfrm>
                <a:off x="5131101" y="2946681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7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86" name="오른쪽 화살표 85"/>
              <p:cNvSpPr/>
              <p:nvPr/>
            </p:nvSpPr>
            <p:spPr>
              <a:xfrm rot="16200000">
                <a:off x="4544680" y="3390017"/>
                <a:ext cx="186797" cy="173342"/>
              </a:xfrm>
              <a:prstGeom prst="rightArrow">
                <a:avLst/>
              </a:prstGeom>
              <a:solidFill>
                <a:srgbClr val="323783"/>
              </a:solidFill>
              <a:ln>
                <a:solidFill>
                  <a:srgbClr val="32378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직사각형 89"/>
              <p:cNvSpPr/>
              <p:nvPr/>
            </p:nvSpPr>
            <p:spPr>
              <a:xfrm>
                <a:off x="4786121" y="2967240"/>
                <a:ext cx="332487" cy="332190"/>
              </a:xfrm>
              <a:prstGeom prst="rect">
                <a:avLst/>
              </a:prstGeom>
              <a:solidFill>
                <a:srgbClr val="F8F0D0"/>
              </a:solidFill>
              <a:ln w="38100">
                <a:solidFill>
                  <a:srgbClr val="32378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91" name="직사각형 90"/>
              <p:cNvSpPr/>
              <p:nvPr/>
            </p:nvSpPr>
            <p:spPr>
              <a:xfrm>
                <a:off x="5117284" y="2967240"/>
                <a:ext cx="332487" cy="332190"/>
              </a:xfrm>
              <a:prstGeom prst="rect">
                <a:avLst/>
              </a:prstGeom>
              <a:solidFill>
                <a:srgbClr val="F8F0D0"/>
              </a:solidFill>
              <a:ln w="38100">
                <a:solidFill>
                  <a:srgbClr val="32378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92" name="직사각형 91"/>
              <p:cNvSpPr/>
              <p:nvPr/>
            </p:nvSpPr>
            <p:spPr>
              <a:xfrm>
                <a:off x="5448447" y="2967240"/>
                <a:ext cx="332487" cy="332190"/>
              </a:xfrm>
              <a:prstGeom prst="rect">
                <a:avLst/>
              </a:prstGeom>
              <a:solidFill>
                <a:srgbClr val="F8F0D0"/>
              </a:solidFill>
              <a:ln w="38100">
                <a:solidFill>
                  <a:srgbClr val="32378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93" name="TextBox 31"/>
              <p:cNvSpPr txBox="1"/>
              <p:nvPr/>
            </p:nvSpPr>
            <p:spPr>
              <a:xfrm>
                <a:off x="4799350" y="2950707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4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94" name="TextBox 31"/>
              <p:cNvSpPr txBox="1"/>
              <p:nvPr/>
            </p:nvSpPr>
            <p:spPr>
              <a:xfrm>
                <a:off x="5139627" y="2947072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5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95" name="TextBox 31"/>
              <p:cNvSpPr txBox="1"/>
              <p:nvPr/>
            </p:nvSpPr>
            <p:spPr>
              <a:xfrm>
                <a:off x="5467833" y="2947072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7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</p:grpSp>
        <p:grpSp>
          <p:nvGrpSpPr>
            <p:cNvPr id="139" name="그룹 138"/>
            <p:cNvGrpSpPr/>
            <p:nvPr/>
          </p:nvGrpSpPr>
          <p:grpSpPr>
            <a:xfrm>
              <a:off x="1533678" y="4972669"/>
              <a:ext cx="5640223" cy="787288"/>
              <a:chOff x="1459787" y="4085989"/>
              <a:chExt cx="5640223" cy="787288"/>
            </a:xfrm>
          </p:grpSpPr>
          <p:grpSp>
            <p:nvGrpSpPr>
              <p:cNvPr id="97" name="그룹 96"/>
              <p:cNvGrpSpPr/>
              <p:nvPr/>
            </p:nvGrpSpPr>
            <p:grpSpPr>
              <a:xfrm>
                <a:off x="1459787" y="4085989"/>
                <a:ext cx="5640223" cy="787288"/>
                <a:chOff x="8744" y="-9522"/>
                <a:chExt cx="5640614" cy="788047"/>
              </a:xfrm>
            </p:grpSpPr>
            <p:sp>
              <p:nvSpPr>
                <p:cNvPr id="98" name="직사각형 97"/>
                <p:cNvSpPr/>
                <p:nvPr/>
              </p:nvSpPr>
              <p:spPr>
                <a:xfrm>
                  <a:off x="680251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9" name="직사각형 98"/>
                <p:cNvSpPr/>
                <p:nvPr/>
              </p:nvSpPr>
              <p:spPr>
                <a:xfrm>
                  <a:off x="349065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0" name="직사각형 99"/>
                <p:cNvSpPr/>
                <p:nvPr/>
              </p:nvSpPr>
              <p:spPr>
                <a:xfrm>
                  <a:off x="1011437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1" name="직사각형 100"/>
                <p:cNvSpPr/>
                <p:nvPr/>
              </p:nvSpPr>
              <p:spPr>
                <a:xfrm>
                  <a:off x="1342623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2" name="직사각형 101"/>
                <p:cNvSpPr/>
                <p:nvPr/>
              </p:nvSpPr>
              <p:spPr>
                <a:xfrm>
                  <a:off x="1673809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3" name="직사각형 102"/>
                <p:cNvSpPr/>
                <p:nvPr/>
              </p:nvSpPr>
              <p:spPr>
                <a:xfrm>
                  <a:off x="2004995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4" name="직사각형 103"/>
                <p:cNvSpPr/>
                <p:nvPr/>
              </p:nvSpPr>
              <p:spPr>
                <a:xfrm>
                  <a:off x="2336181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5" name="직사각형 104"/>
                <p:cNvSpPr/>
                <p:nvPr/>
              </p:nvSpPr>
              <p:spPr>
                <a:xfrm>
                  <a:off x="2667367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6" name="직사각형 105"/>
                <p:cNvSpPr/>
                <p:nvPr/>
              </p:nvSpPr>
              <p:spPr>
                <a:xfrm>
                  <a:off x="2998553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7" name="직사각형 106"/>
                <p:cNvSpPr/>
                <p:nvPr/>
              </p:nvSpPr>
              <p:spPr>
                <a:xfrm>
                  <a:off x="3329739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8" name="직사각형 107"/>
                <p:cNvSpPr/>
                <p:nvPr/>
              </p:nvSpPr>
              <p:spPr>
                <a:xfrm>
                  <a:off x="3660925" y="18411"/>
                  <a:ext cx="332510" cy="332510"/>
                </a:xfrm>
                <a:prstGeom prst="rect">
                  <a:avLst/>
                </a:prstGeom>
                <a:solidFill>
                  <a:srgbClr val="F8F0D0"/>
                </a:solidFill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9" name="직사각형 108"/>
                <p:cNvSpPr/>
                <p:nvPr/>
              </p:nvSpPr>
              <p:spPr>
                <a:xfrm>
                  <a:off x="3992111" y="18411"/>
                  <a:ext cx="332510" cy="332510"/>
                </a:xfrm>
                <a:prstGeom prst="rect">
                  <a:avLst/>
                </a:prstGeom>
                <a:noFill/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0" name="직사각형 109"/>
                <p:cNvSpPr/>
                <p:nvPr/>
              </p:nvSpPr>
              <p:spPr>
                <a:xfrm>
                  <a:off x="4323297" y="18411"/>
                  <a:ext cx="332510" cy="332510"/>
                </a:xfrm>
                <a:prstGeom prst="rect">
                  <a:avLst/>
                </a:prstGeom>
                <a:noFill/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1" name="직사각형 110"/>
                <p:cNvSpPr/>
                <p:nvPr/>
              </p:nvSpPr>
              <p:spPr>
                <a:xfrm>
                  <a:off x="4654483" y="18411"/>
                  <a:ext cx="332510" cy="332510"/>
                </a:xfrm>
                <a:prstGeom prst="rect">
                  <a:avLst/>
                </a:prstGeom>
                <a:noFill/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2" name="직사각형 111"/>
                <p:cNvSpPr/>
                <p:nvPr/>
              </p:nvSpPr>
              <p:spPr>
                <a:xfrm>
                  <a:off x="4985669" y="18411"/>
                  <a:ext cx="332510" cy="332510"/>
                </a:xfrm>
                <a:prstGeom prst="rect">
                  <a:avLst/>
                </a:prstGeom>
                <a:noFill/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3" name="직사각형 112"/>
                <p:cNvSpPr/>
                <p:nvPr/>
              </p:nvSpPr>
              <p:spPr>
                <a:xfrm>
                  <a:off x="5316848" y="18411"/>
                  <a:ext cx="332510" cy="332510"/>
                </a:xfrm>
                <a:prstGeom prst="rect">
                  <a:avLst/>
                </a:prstGeom>
                <a:noFill/>
                <a:ln w="38100">
                  <a:solidFill>
                    <a:srgbClr val="3237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4" name="TextBox 21"/>
                <p:cNvSpPr txBox="1"/>
                <p:nvPr/>
              </p:nvSpPr>
              <p:spPr>
                <a:xfrm>
                  <a:off x="8744" y="-9522"/>
                  <a:ext cx="304800" cy="4870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sz="1800" kern="1200" dirty="0">
                      <a:solidFill>
                        <a:srgbClr val="566F51"/>
                      </a:solidFill>
                      <a:effectLst/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A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115" name="TextBox 22"/>
                <p:cNvSpPr txBox="1"/>
                <p:nvPr/>
              </p:nvSpPr>
              <p:spPr>
                <a:xfrm>
                  <a:off x="362894" y="291480"/>
                  <a:ext cx="304800" cy="4870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sz="1800" kern="1200">
                      <a:solidFill>
                        <a:srgbClr val="566F51"/>
                      </a:solidFill>
                      <a:effectLst/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0</a:t>
                  </a:r>
                  <a:endParaRPr lang="ko-KR" sz="120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116" name="TextBox 23"/>
                <p:cNvSpPr txBox="1"/>
                <p:nvPr/>
              </p:nvSpPr>
              <p:spPr>
                <a:xfrm>
                  <a:off x="694057" y="291459"/>
                  <a:ext cx="304800" cy="4870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sz="1800" kern="1200">
                      <a:solidFill>
                        <a:srgbClr val="566F51"/>
                      </a:solidFill>
                      <a:effectLst/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1</a:t>
                  </a:r>
                  <a:endParaRPr lang="ko-KR" sz="120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117" name="TextBox 24"/>
                <p:cNvSpPr txBox="1"/>
                <p:nvPr/>
              </p:nvSpPr>
              <p:spPr>
                <a:xfrm>
                  <a:off x="1025220" y="291459"/>
                  <a:ext cx="304165" cy="4870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sz="1800" kern="1200">
                      <a:solidFill>
                        <a:srgbClr val="566F51"/>
                      </a:solidFill>
                      <a:effectLst/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2</a:t>
                  </a:r>
                  <a:endParaRPr lang="ko-KR" sz="120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119" name="TextBox 27"/>
                <p:cNvSpPr txBox="1"/>
                <p:nvPr/>
              </p:nvSpPr>
              <p:spPr>
                <a:xfrm>
                  <a:off x="360813" y="3455"/>
                  <a:ext cx="304800" cy="369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altLang="ko-KR" dirty="0">
                      <a:solidFill>
                        <a:srgbClr val="000000"/>
                      </a:solidFill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4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120" name="TextBox 28"/>
                <p:cNvSpPr txBox="1"/>
                <p:nvPr/>
              </p:nvSpPr>
              <p:spPr>
                <a:xfrm>
                  <a:off x="706753" y="1862"/>
                  <a:ext cx="304800" cy="369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altLang="ko-KR" dirty="0">
                      <a:solidFill>
                        <a:srgbClr val="000000"/>
                      </a:solidFill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3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121" name="TextBox 29"/>
                <p:cNvSpPr txBox="1"/>
                <p:nvPr/>
              </p:nvSpPr>
              <p:spPr>
                <a:xfrm>
                  <a:off x="1031365" y="-4068"/>
                  <a:ext cx="304800" cy="369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altLang="ko-KR" dirty="0">
                      <a:solidFill>
                        <a:srgbClr val="000000"/>
                      </a:solidFill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1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122" name="TextBox 30"/>
                <p:cNvSpPr txBox="1"/>
                <p:nvPr/>
              </p:nvSpPr>
              <p:spPr>
                <a:xfrm>
                  <a:off x="1341408" y="-5419"/>
                  <a:ext cx="304800" cy="369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altLang="ko-KR" dirty="0">
                      <a:solidFill>
                        <a:srgbClr val="000000"/>
                      </a:solidFill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4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  <p:sp>
              <p:nvSpPr>
                <p:cNvPr id="123" name="TextBox 31"/>
                <p:cNvSpPr txBox="1"/>
                <p:nvPr/>
              </p:nvSpPr>
              <p:spPr>
                <a:xfrm>
                  <a:off x="1677167" y="-5031"/>
                  <a:ext cx="304800" cy="3696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atinLnBrk="1">
                    <a:spcAft>
                      <a:spcPts val="0"/>
                    </a:spcAft>
                  </a:pPr>
                  <a:r>
                    <a:rPr lang="en-US" altLang="ko-KR" dirty="0">
                      <a:solidFill>
                        <a:srgbClr val="000000"/>
                      </a:solidFill>
                      <a:latin typeface="맑은 고딕" panose="020B0503020000020004" pitchFamily="50" charset="-127"/>
                      <a:ea typeface="굴림" panose="020B0600000101010101" pitchFamily="50" charset="-127"/>
                      <a:cs typeface="Times New Roman" panose="02020603050405020304" pitchFamily="18" charset="0"/>
                    </a:rPr>
                    <a:t>5</a:t>
                  </a:r>
                  <a:endParaRPr lang="ko-KR" sz="1200" dirty="0">
                    <a:effectLst/>
                    <a:latin typeface="굴림" panose="020B0600000101010101" pitchFamily="50" charset="-127"/>
                    <a:ea typeface="굴림" panose="020B0600000101010101" pitchFamily="50" charset="-127"/>
                    <a:cs typeface="굴림" panose="020B0600000101010101" pitchFamily="50" charset="-127"/>
                  </a:endParaRPr>
                </a:p>
              </p:txBody>
            </p:sp>
          </p:grpSp>
          <p:sp>
            <p:nvSpPr>
              <p:cNvPr id="124" name="TextBox 31"/>
              <p:cNvSpPr txBox="1"/>
              <p:nvPr/>
            </p:nvSpPr>
            <p:spPr>
              <a:xfrm>
                <a:off x="3482221" y="4085989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6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125" name="TextBox 31"/>
              <p:cNvSpPr txBox="1"/>
              <p:nvPr/>
            </p:nvSpPr>
            <p:spPr>
              <a:xfrm>
                <a:off x="3806810" y="4090088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1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126" name="TextBox 31"/>
              <p:cNvSpPr txBox="1"/>
              <p:nvPr/>
            </p:nvSpPr>
            <p:spPr>
              <a:xfrm>
                <a:off x="4139416" y="4093727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3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127" name="TextBox 31"/>
              <p:cNvSpPr txBox="1"/>
              <p:nvPr/>
            </p:nvSpPr>
            <p:spPr>
              <a:xfrm>
                <a:off x="4802895" y="4093727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5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128" name="TextBox 31"/>
              <p:cNvSpPr txBox="1"/>
              <p:nvPr/>
            </p:nvSpPr>
            <p:spPr>
              <a:xfrm>
                <a:off x="5131101" y="4093727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7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130" name="직사각형 129"/>
              <p:cNvSpPr/>
              <p:nvPr/>
            </p:nvSpPr>
            <p:spPr>
              <a:xfrm>
                <a:off x="4786121" y="4114286"/>
                <a:ext cx="332487" cy="332190"/>
              </a:xfrm>
              <a:prstGeom prst="rect">
                <a:avLst/>
              </a:prstGeom>
              <a:solidFill>
                <a:srgbClr val="F8F0D0"/>
              </a:solidFill>
              <a:ln w="38100">
                <a:solidFill>
                  <a:srgbClr val="32378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31" name="직사각형 130"/>
              <p:cNvSpPr/>
              <p:nvPr/>
            </p:nvSpPr>
            <p:spPr>
              <a:xfrm>
                <a:off x="5117284" y="4114286"/>
                <a:ext cx="332487" cy="332190"/>
              </a:xfrm>
              <a:prstGeom prst="rect">
                <a:avLst/>
              </a:prstGeom>
              <a:solidFill>
                <a:srgbClr val="F8F0D0"/>
              </a:solidFill>
              <a:ln w="38100">
                <a:solidFill>
                  <a:srgbClr val="32378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32" name="직사각형 131"/>
              <p:cNvSpPr/>
              <p:nvPr/>
            </p:nvSpPr>
            <p:spPr>
              <a:xfrm>
                <a:off x="5448447" y="4114286"/>
                <a:ext cx="332487" cy="332190"/>
              </a:xfrm>
              <a:prstGeom prst="rect">
                <a:avLst/>
              </a:prstGeom>
              <a:solidFill>
                <a:srgbClr val="F8F0D0"/>
              </a:solidFill>
              <a:ln w="38100">
                <a:solidFill>
                  <a:srgbClr val="32378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33" name="TextBox 31"/>
              <p:cNvSpPr txBox="1"/>
              <p:nvPr/>
            </p:nvSpPr>
            <p:spPr>
              <a:xfrm>
                <a:off x="4799350" y="4097753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4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134" name="TextBox 31"/>
              <p:cNvSpPr txBox="1"/>
              <p:nvPr/>
            </p:nvSpPr>
            <p:spPr>
              <a:xfrm>
                <a:off x="5139627" y="4094118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5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135" name="TextBox 31"/>
              <p:cNvSpPr txBox="1"/>
              <p:nvPr/>
            </p:nvSpPr>
            <p:spPr>
              <a:xfrm>
                <a:off x="5467833" y="4094118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7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  <p:sp>
            <p:nvSpPr>
              <p:cNvPr id="136" name="TextBox 31"/>
              <p:cNvSpPr txBox="1"/>
              <p:nvPr/>
            </p:nvSpPr>
            <p:spPr>
              <a:xfrm>
                <a:off x="4479913" y="4095225"/>
                <a:ext cx="3047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1">
                  <a:spcAft>
                    <a:spcPts val="0"/>
                  </a:spcAft>
                </a:pPr>
                <a:r>
                  <a:rPr lang="en-US" altLang="ko-KR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  <a:cs typeface="Times New Roman" panose="02020603050405020304" pitchFamily="18" charset="0"/>
                  </a:rPr>
                  <a:t>5</a:t>
                </a:r>
                <a:endParaRPr lang="ko-KR" sz="1200" dirty="0">
                  <a:effectLst/>
                  <a:latin typeface="굴림" panose="020B0600000101010101" pitchFamily="50" charset="-127"/>
                  <a:ea typeface="굴림" panose="020B0600000101010101" pitchFamily="50" charset="-127"/>
                  <a:cs typeface="굴림" panose="020B0600000101010101" pitchFamily="50" charset="-127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EBEC58-6DBB-6F40-B281-9DC959924FB2}"/>
                </a:ext>
              </a:extLst>
            </p:cNvPr>
            <p:cNvSpPr txBox="1"/>
            <p:nvPr/>
          </p:nvSpPr>
          <p:spPr>
            <a:xfrm>
              <a:off x="4394783" y="3507407"/>
              <a:ext cx="6062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b="1" dirty="0"/>
                <a:t>5</a:t>
              </a:r>
              <a:r>
                <a:rPr kumimoji="1" lang="ko-KR" altLang="en-US" sz="1200" b="1" dirty="0"/>
                <a:t> 삽입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2205138" y="2739253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1873975" y="2739253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536301" y="2739253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2867465" y="2739253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3198628" y="2739253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3529791" y="2739253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3860954" y="2739253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4192117" y="2739253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523280" y="2739253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854443" y="2739253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5185606" y="2739253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5516769" y="2739253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5847932" y="2739253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179095" y="2739253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6510258" y="2739253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6841414" y="2739253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35" name="TextBox 21"/>
            <p:cNvSpPr txBox="1"/>
            <p:nvPr/>
          </p:nvSpPr>
          <p:spPr>
            <a:xfrm>
              <a:off x="1533678" y="2711347"/>
              <a:ext cx="304779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 dirty="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A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36" name="TextBox 22"/>
            <p:cNvSpPr txBox="1"/>
            <p:nvPr/>
          </p:nvSpPr>
          <p:spPr>
            <a:xfrm>
              <a:off x="1887803" y="3012059"/>
              <a:ext cx="304779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0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37" name="TextBox 23"/>
            <p:cNvSpPr txBox="1"/>
            <p:nvPr/>
          </p:nvSpPr>
          <p:spPr>
            <a:xfrm>
              <a:off x="2218943" y="3012038"/>
              <a:ext cx="304779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38" name="TextBox 24"/>
            <p:cNvSpPr txBox="1"/>
            <p:nvPr/>
          </p:nvSpPr>
          <p:spPr>
            <a:xfrm>
              <a:off x="2550084" y="3012038"/>
              <a:ext cx="304144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 dirty="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2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41" name="TextBox 27"/>
            <p:cNvSpPr txBox="1"/>
            <p:nvPr/>
          </p:nvSpPr>
          <p:spPr>
            <a:xfrm>
              <a:off x="1885723" y="2724312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42" name="TextBox 28"/>
            <p:cNvSpPr txBox="1"/>
            <p:nvPr/>
          </p:nvSpPr>
          <p:spPr>
            <a:xfrm>
              <a:off x="2231639" y="2722720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3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43" name="TextBox 29"/>
            <p:cNvSpPr txBox="1"/>
            <p:nvPr/>
          </p:nvSpPr>
          <p:spPr>
            <a:xfrm>
              <a:off x="2556228" y="2716796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44" name="TextBox 30"/>
            <p:cNvSpPr txBox="1"/>
            <p:nvPr/>
          </p:nvSpPr>
          <p:spPr>
            <a:xfrm>
              <a:off x="2866250" y="2715446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45" name="TextBox 31"/>
            <p:cNvSpPr txBox="1"/>
            <p:nvPr/>
          </p:nvSpPr>
          <p:spPr>
            <a:xfrm>
              <a:off x="3201985" y="2715834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5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46" name="TextBox 31"/>
            <p:cNvSpPr txBox="1"/>
            <p:nvPr/>
          </p:nvSpPr>
          <p:spPr>
            <a:xfrm>
              <a:off x="3556112" y="2711347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6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47" name="TextBox 31"/>
            <p:cNvSpPr txBox="1"/>
            <p:nvPr/>
          </p:nvSpPr>
          <p:spPr>
            <a:xfrm>
              <a:off x="3880701" y="2715446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48" name="TextBox 31"/>
            <p:cNvSpPr txBox="1"/>
            <p:nvPr/>
          </p:nvSpPr>
          <p:spPr>
            <a:xfrm>
              <a:off x="4213307" y="2719085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3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49" name="TextBox 31"/>
            <p:cNvSpPr txBox="1"/>
            <p:nvPr/>
          </p:nvSpPr>
          <p:spPr>
            <a:xfrm>
              <a:off x="4536509" y="2722720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50" name="TextBox 31"/>
            <p:cNvSpPr txBox="1"/>
            <p:nvPr/>
          </p:nvSpPr>
          <p:spPr>
            <a:xfrm>
              <a:off x="4876786" y="2719085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5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51" name="TextBox 31"/>
            <p:cNvSpPr txBox="1"/>
            <p:nvPr/>
          </p:nvSpPr>
          <p:spPr>
            <a:xfrm>
              <a:off x="5204992" y="2719085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7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7" name="오른쪽 화살표 6"/>
            <p:cNvSpPr/>
            <p:nvPr/>
          </p:nvSpPr>
          <p:spPr>
            <a:xfrm rot="16200000">
              <a:off x="4595159" y="3324822"/>
              <a:ext cx="186797" cy="173342"/>
            </a:xfrm>
            <a:prstGeom prst="rightArrow">
              <a:avLst/>
            </a:prstGeom>
            <a:solidFill>
              <a:srgbClr val="323783"/>
            </a:solidFill>
            <a:ln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위로 구부러진 화살표 180"/>
            <p:cNvSpPr/>
            <p:nvPr/>
          </p:nvSpPr>
          <p:spPr>
            <a:xfrm>
              <a:off x="5126811" y="4221744"/>
              <a:ext cx="322674" cy="186798"/>
            </a:xfrm>
            <a:prstGeom prst="curvedUpArrow">
              <a:avLst/>
            </a:prstGeom>
            <a:solidFill>
              <a:srgbClr val="323783"/>
            </a:solidFill>
            <a:ln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82" name="위로 구부러진 화살표 181"/>
            <p:cNvSpPr/>
            <p:nvPr/>
          </p:nvSpPr>
          <p:spPr>
            <a:xfrm>
              <a:off x="5486429" y="4226618"/>
              <a:ext cx="322674" cy="186798"/>
            </a:xfrm>
            <a:prstGeom prst="curvedUpArrow">
              <a:avLst/>
            </a:prstGeom>
            <a:solidFill>
              <a:srgbClr val="323783"/>
            </a:solidFill>
            <a:ln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83" name="위로 구부러진 화살표 182"/>
            <p:cNvSpPr/>
            <p:nvPr/>
          </p:nvSpPr>
          <p:spPr>
            <a:xfrm>
              <a:off x="4789657" y="4226618"/>
              <a:ext cx="322674" cy="186798"/>
            </a:xfrm>
            <a:prstGeom prst="curvedUpArrow">
              <a:avLst/>
            </a:prstGeom>
            <a:solidFill>
              <a:srgbClr val="323783"/>
            </a:solidFill>
            <a:ln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300439" y="5724326"/>
            <a:ext cx="2253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n-ea"/>
              </a:rPr>
              <a:t>최악의 경우 </a:t>
            </a:r>
            <a:r>
              <a:rPr lang="en-US" altLang="ko-KR" dirty="0">
                <a:latin typeface="+mn-ea"/>
              </a:rPr>
              <a:t>O(n)</a:t>
            </a:r>
            <a:endParaRPr lang="ko-KR" altLang="en-US" dirty="0">
              <a:latin typeface="+mn-ea"/>
            </a:endParaRPr>
          </a:p>
        </p:txBody>
      </p:sp>
      <p:sp>
        <p:nvSpPr>
          <p:cNvPr id="129" name="오른쪽 화살표 128"/>
          <p:cNvSpPr/>
          <p:nvPr/>
        </p:nvSpPr>
        <p:spPr>
          <a:xfrm>
            <a:off x="3263528" y="5848955"/>
            <a:ext cx="181691" cy="120073"/>
          </a:xfrm>
          <a:prstGeom prst="rightArrow">
            <a:avLst/>
          </a:prstGeom>
          <a:solidFill>
            <a:srgbClr val="104486"/>
          </a:solidFill>
          <a:ln>
            <a:solidFill>
              <a:srgbClr val="10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TextBox 24">
            <a:extLst>
              <a:ext uri="{FF2B5EF4-FFF2-40B4-BE49-F238E27FC236}">
                <a16:creationId xmlns:a16="http://schemas.microsoft.com/office/drawing/2014/main" id="{D063FE36-1EF3-4C2E-B456-FE76101F4A00}"/>
              </a:ext>
            </a:extLst>
          </p:cNvPr>
          <p:cNvSpPr txBox="1"/>
          <p:nvPr/>
        </p:nvSpPr>
        <p:spPr>
          <a:xfrm>
            <a:off x="4539128" y="3023936"/>
            <a:ext cx="304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sz="1800" kern="1200" dirty="0">
                <a:solidFill>
                  <a:srgbClr val="566F51"/>
                </a:solidFill>
                <a:effectLst/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8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pic>
        <p:nvPicPr>
          <p:cNvPr id="144" name="오디오 143">
            <a:hlinkClick r:id="" action="ppaction://media"/>
            <a:extLst>
              <a:ext uri="{FF2B5EF4-FFF2-40B4-BE49-F238E27FC236}">
                <a16:creationId xmlns:a16="http://schemas.microsoft.com/office/drawing/2014/main" id="{34780861-642E-435B-A44E-FA369DA980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6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83"/>
    </mc:Choice>
    <mc:Fallback xmlns="">
      <p:transition spd="slow" advTm="31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8" x="6102350" y="2328863"/>
          <p14:tracePt t="296" x="6135688" y="2438400"/>
          <p14:tracePt t="303" x="6143625" y="2455863"/>
          <p14:tracePt t="310" x="6143625" y="2489200"/>
          <p14:tracePt t="319" x="6143625" y="2516188"/>
          <p14:tracePt t="329" x="6153150" y="2566988"/>
          <p14:tracePt t="334" x="6161088" y="2608263"/>
          <p14:tracePt t="346" x="6186488" y="2660650"/>
          <p14:tracePt t="350" x="6186488" y="2686050"/>
          <p14:tracePt t="362" x="6186488" y="2711450"/>
          <p14:tracePt t="366" x="6194425" y="2744788"/>
          <p14:tracePt t="379" x="6203950" y="2778125"/>
          <p14:tracePt t="395" x="6203950" y="2805113"/>
          <p14:tracePt t="398" x="6203950" y="2813050"/>
          <p14:tracePt t="411" x="6203950" y="2846388"/>
          <p14:tracePt t="415" x="6203950" y="2863850"/>
          <p14:tracePt t="429" x="6221413" y="2897188"/>
          <p14:tracePt t="431" x="6221413" y="2914650"/>
          <p14:tracePt t="445" x="6229350" y="2940050"/>
          <p14:tracePt t="447" x="6229350" y="2974975"/>
          <p14:tracePt t="455" x="6229350" y="3008313"/>
          <p14:tracePt t="463" x="6237288" y="3016250"/>
          <p14:tracePt t="470" x="6237288" y="3051175"/>
          <p14:tracePt t="479" x="6246813" y="3076575"/>
          <p14:tracePt t="486" x="6246813" y="3084513"/>
          <p14:tracePt t="494" x="6254750" y="3101975"/>
          <p14:tracePt t="503" x="6262688" y="3119438"/>
          <p14:tracePt t="512" x="6272213" y="3127375"/>
          <p14:tracePt t="518" x="6272213" y="3152775"/>
          <p14:tracePt t="529" x="6272213" y="3170238"/>
          <p14:tracePt t="535" x="6280150" y="3195638"/>
          <p14:tracePt t="546" x="6288088" y="3211513"/>
          <p14:tracePt t="550" x="6297613" y="3228975"/>
          <p14:tracePt t="563" x="6297613" y="3263900"/>
          <p14:tracePt t="567" x="6305550" y="3271838"/>
          <p14:tracePt t="580" x="6305550" y="3297238"/>
          <p14:tracePt t="583" x="6313488" y="3314700"/>
          <p14:tracePt t="596" x="6323013" y="3340100"/>
          <p14:tracePt t="598" x="6338888" y="3355975"/>
          <p14:tracePt t="614" x="6338888" y="3382963"/>
          <p14:tracePt t="628" x="6338888" y="3390900"/>
          <p14:tracePt t="643" x="6348413" y="3398838"/>
          <p14:tracePt t="647" x="6348413" y="3408363"/>
          <p14:tracePt t="655" x="6348413" y="3416300"/>
          <p14:tracePt t="662" x="6356350" y="3416300"/>
          <p14:tracePt t="671" x="6365875" y="3424238"/>
          <p14:tracePt t="679" x="6373813" y="3441700"/>
          <p14:tracePt t="711" x="6381750" y="3449638"/>
          <p14:tracePt t="735" x="6381750" y="3459163"/>
          <p14:tracePt t="743" x="6391275" y="3467100"/>
          <p14:tracePt t="759" x="6391275" y="3475038"/>
          <p14:tracePt t="767" x="6399213" y="3484563"/>
          <p14:tracePt t="792" x="6407150" y="3484563"/>
          <p14:tracePt t="808" x="6407150" y="3492500"/>
          <p14:tracePt t="846" x="6424613" y="3492500"/>
          <p14:tracePt t="856" x="6432550" y="3492500"/>
          <p14:tracePt t="871" x="6457950" y="3492500"/>
          <p14:tracePt t="887" x="6483350" y="3492500"/>
          <p14:tracePt t="895" x="6492875" y="3475038"/>
          <p14:tracePt t="903" x="6518275" y="3467100"/>
          <p14:tracePt t="910" x="6543675" y="3459163"/>
          <p14:tracePt t="919" x="6577013" y="3433763"/>
          <p14:tracePt t="926" x="6602413" y="3424238"/>
          <p14:tracePt t="945" x="6662738" y="3390900"/>
          <p14:tracePt t="951" x="6680200" y="3373438"/>
          <p14:tracePt t="960" x="6713538" y="3365500"/>
          <p14:tracePt t="967" x="6738938" y="3355975"/>
          <p14:tracePt t="977" x="6756400" y="3348038"/>
          <p14:tracePt t="982" x="6772275" y="3340100"/>
          <p14:tracePt t="993" x="6781800" y="3340100"/>
          <p14:tracePt t="999" x="6789738" y="3330575"/>
          <p14:tracePt t="1015" x="6799263" y="3330575"/>
          <p14:tracePt t="1031" x="6815138" y="3322638"/>
          <p14:tracePt t="1872" x="6824663" y="3322638"/>
          <p14:tracePt t="1912" x="6840538" y="3322638"/>
          <p14:tracePt t="1927" x="6850063" y="3322638"/>
          <p14:tracePt t="1958" x="6850063" y="3340100"/>
          <p14:tracePt t="1975" x="6850063" y="3348038"/>
          <p14:tracePt t="1999" x="6850063" y="3365500"/>
          <p14:tracePt t="2008" x="6850063" y="3373438"/>
          <p14:tracePt t="2025" x="6840538" y="3373438"/>
          <p14:tracePt t="2039" x="6840538" y="3382963"/>
          <p14:tracePt t="2047" x="6840538" y="3390900"/>
          <p14:tracePt t="2078" x="6824663" y="3398838"/>
          <p14:tracePt t="6671" x="6713538" y="3424238"/>
          <p14:tracePt t="6679" x="6475413" y="3424238"/>
          <p14:tracePt t="6687" x="6161088" y="3424238"/>
          <p14:tracePt t="6695" x="5813425" y="3424238"/>
          <p14:tracePt t="6703" x="5497513" y="3424238"/>
          <p14:tracePt t="6711" x="5167313" y="3398838"/>
          <p14:tracePt t="6719" x="4868863" y="3382963"/>
          <p14:tracePt t="6727" x="4546600" y="3365500"/>
          <p14:tracePt t="6735" x="4325938" y="3330575"/>
          <p14:tracePt t="6743" x="4146550" y="3322638"/>
          <p14:tracePt t="6750" x="3951288" y="3289300"/>
          <p14:tracePt t="6759" x="3730625" y="3246438"/>
          <p14:tracePt t="6767" x="3517900" y="3238500"/>
          <p14:tracePt t="6774" x="3305175" y="3221038"/>
          <p14:tracePt t="6783" x="3119438" y="3195638"/>
          <p14:tracePt t="6791" x="2974975" y="3170238"/>
          <p14:tracePt t="6799" x="2820988" y="3152775"/>
          <p14:tracePt t="6808" x="2693988" y="3119438"/>
          <p14:tracePt t="6815" x="2574925" y="3101975"/>
          <p14:tracePt t="6825" x="2455863" y="3051175"/>
          <p14:tracePt t="6831" x="2371725" y="3016250"/>
          <p14:tracePt t="6841" x="2278063" y="3000375"/>
          <p14:tracePt t="6846" x="2217738" y="2982913"/>
          <p14:tracePt t="6858" x="2174875" y="2965450"/>
          <p14:tracePt t="6862" x="2124075" y="2957513"/>
          <p14:tracePt t="6875" x="2108200" y="2949575"/>
          <p14:tracePt t="6879" x="2082800" y="2940050"/>
          <p14:tracePt t="6892" x="2065338" y="2940050"/>
          <p14:tracePt t="6895" x="2055813" y="2940050"/>
          <p14:tracePt t="6903" x="2014538" y="2940050"/>
          <p14:tracePt t="6910" x="1979613" y="2940050"/>
          <p14:tracePt t="6918" x="1928813" y="2940050"/>
          <p14:tracePt t="6927" x="1870075" y="2940050"/>
          <p14:tracePt t="6938" x="1835150" y="2940050"/>
          <p14:tracePt t="6943" x="1784350" y="2940050"/>
          <p14:tracePt t="6950" x="1758950" y="2940050"/>
          <p14:tracePt t="6959" x="1725613" y="2940050"/>
          <p14:tracePt t="6966" x="1716088" y="2940050"/>
          <p14:tracePt t="6975" x="1700213" y="2922588"/>
          <p14:tracePt t="6983" x="1690688" y="2922588"/>
          <p14:tracePt t="6993" x="1682750" y="2922588"/>
          <p14:tracePt t="6998" x="1665288" y="2914650"/>
          <p14:tracePt t="7009" x="1657350" y="2906713"/>
          <p14:tracePt t="7014" x="1649413" y="2897188"/>
          <p14:tracePt t="7159" x="1639888" y="2897188"/>
          <p14:tracePt t="7166" x="1622425" y="2897188"/>
          <p14:tracePt t="7175" x="1597025" y="2949575"/>
          <p14:tracePt t="7183" x="1581150" y="2982913"/>
          <p14:tracePt t="7192" x="1563688" y="3025775"/>
          <p14:tracePt t="7199" x="1530350" y="3094038"/>
          <p14:tracePt t="7208" x="1512888" y="3135313"/>
          <p14:tracePt t="7215" x="1504950" y="3186113"/>
          <p14:tracePt t="7225" x="1477963" y="3238500"/>
          <p14:tracePt t="7231" x="1452563" y="3305175"/>
          <p14:tracePt t="7241" x="1419225" y="3382963"/>
          <p14:tracePt t="7247" x="1411288" y="3475038"/>
          <p14:tracePt t="7258" x="1401763" y="3586163"/>
          <p14:tracePt t="7262" x="1376363" y="3697288"/>
          <p14:tracePt t="7276" x="1368425" y="3798888"/>
          <p14:tracePt t="7279" x="1350963" y="3900488"/>
          <p14:tracePt t="7292" x="1350963" y="4002088"/>
          <p14:tracePt t="7295" x="1350963" y="4087813"/>
          <p14:tracePt t="7303" x="1350963" y="4146550"/>
          <p14:tracePt t="7311" x="1350963" y="4197350"/>
          <p14:tracePt t="7319" x="1350963" y="4257675"/>
          <p14:tracePt t="7327" x="1350963" y="4300538"/>
          <p14:tracePt t="7335" x="1350963" y="4359275"/>
          <p14:tracePt t="7342" x="1350963" y="4419600"/>
          <p14:tracePt t="7351" x="1368425" y="4478338"/>
          <p14:tracePt t="7358" x="1376363" y="4521200"/>
          <p14:tracePt t="7367" x="1376363" y="4579938"/>
          <p14:tracePt t="7375" x="1385888" y="4614863"/>
          <p14:tracePt t="7383" x="1385888" y="4657725"/>
          <p14:tracePt t="7391" x="1393825" y="4691063"/>
          <p14:tracePt t="7398" x="1393825" y="4716463"/>
          <p14:tracePt t="7409" x="1401763" y="4749800"/>
          <p14:tracePt t="7425" x="1401763" y="4784725"/>
          <p14:tracePt t="7431" x="1401763" y="4802188"/>
          <p14:tracePt t="7441" x="1401763" y="4818063"/>
          <p14:tracePt t="7447" x="1401763" y="4852988"/>
          <p14:tracePt t="7463" x="1411288" y="4886325"/>
          <p14:tracePt t="7479" x="1411288" y="4911725"/>
          <p14:tracePt t="7491" x="1419225" y="4937125"/>
          <p14:tracePt t="7495" x="1419225" y="4954588"/>
          <p14:tracePt t="7503" x="1427163" y="4987925"/>
          <p14:tracePt t="7511" x="1427163" y="5013325"/>
          <p14:tracePt t="7519" x="1427163" y="5030788"/>
          <p14:tracePt t="7527" x="1427163" y="5048250"/>
          <p14:tracePt t="7534" x="1444625" y="5081588"/>
          <p14:tracePt t="7543" x="1444625" y="5091113"/>
          <p14:tracePt t="7551" x="1444625" y="5099050"/>
          <p14:tracePt t="7558" x="1444625" y="5116513"/>
          <p14:tracePt t="7567" x="1444625" y="5124450"/>
          <p14:tracePt t="7575" x="1444625" y="5132388"/>
          <p14:tracePt t="7583" x="1444625" y="5141913"/>
          <p14:tracePt t="7599" x="1444625" y="5157788"/>
          <p14:tracePt t="7608" x="1444625" y="5175250"/>
          <p14:tracePt t="7624" x="1452563" y="5175250"/>
          <p14:tracePt t="8320" x="1452563" y="5183188"/>
          <p14:tracePt t="8808" x="1452563" y="5149850"/>
          <p14:tracePt t="8816" x="1452563" y="5124450"/>
          <p14:tracePt t="8825" x="1444625" y="5091113"/>
          <p14:tracePt t="8832" x="1444625" y="5056188"/>
          <p14:tracePt t="8842" x="1436688" y="5013325"/>
          <p14:tracePt t="8847" x="1436688" y="4972050"/>
          <p14:tracePt t="8858" x="1436688" y="4946650"/>
          <p14:tracePt t="8863" x="1427163" y="4911725"/>
          <p14:tracePt t="8874" x="1427163" y="4894263"/>
          <p14:tracePt t="8879" x="1411288" y="4860925"/>
          <p14:tracePt t="8891" x="1411288" y="4835525"/>
          <p14:tracePt t="8894" x="1411288" y="4810125"/>
          <p14:tracePt t="8903" x="1401763" y="4767263"/>
          <p14:tracePt t="8910" x="1393825" y="4733925"/>
          <p14:tracePt t="8919" x="1393825" y="4683125"/>
          <p14:tracePt t="8927" x="1393825" y="4622800"/>
          <p14:tracePt t="8935" x="1393825" y="4564063"/>
          <p14:tracePt t="8943" x="1393825" y="4495800"/>
          <p14:tracePt t="8950" x="1393825" y="4435475"/>
          <p14:tracePt t="8958" x="1393825" y="4394200"/>
          <p14:tracePt t="8966" x="1393825" y="4351338"/>
          <p14:tracePt t="8974" x="1401763" y="4316413"/>
          <p14:tracePt t="8983" x="1411288" y="4291013"/>
          <p14:tracePt t="8991" x="1419225" y="4257675"/>
          <p14:tracePt t="8999" x="1419225" y="4224338"/>
          <p14:tracePt t="9008" x="1444625" y="4189413"/>
          <p14:tracePt t="9014" x="1444625" y="4171950"/>
          <p14:tracePt t="9024" x="1452563" y="4146550"/>
          <p14:tracePt t="9031" x="1495425" y="4095750"/>
          <p14:tracePt t="9041" x="1512888" y="4052888"/>
          <p14:tracePt t="9047" x="1538288" y="4037013"/>
          <p14:tracePt t="9057" x="1581150" y="3994150"/>
          <p14:tracePt t="9063" x="1589088" y="3976688"/>
          <p14:tracePt t="9074" x="1606550" y="3951288"/>
          <p14:tracePt t="9078" x="1614488" y="3951288"/>
          <p14:tracePt t="9091" x="1631950" y="3925888"/>
          <p14:tracePt t="9107" x="1649413" y="3900488"/>
          <p14:tracePt t="9111" x="1657350" y="3883025"/>
          <p14:tracePt t="9119" x="1674813" y="3849688"/>
          <p14:tracePt t="9127" x="1690688" y="3841750"/>
          <p14:tracePt t="9135" x="1716088" y="3798888"/>
          <p14:tracePt t="9143" x="1741488" y="3790950"/>
          <p14:tracePt t="9151" x="1758950" y="3763963"/>
          <p14:tracePt t="9158" x="1784350" y="3748088"/>
          <p14:tracePt t="9167" x="1819275" y="3722688"/>
          <p14:tracePt t="9174" x="1844675" y="3705225"/>
          <p14:tracePt t="9183" x="1870075" y="3687763"/>
          <p14:tracePt t="9191" x="1878013" y="3679825"/>
          <p14:tracePt t="9208" x="1885950" y="3671888"/>
          <p14:tracePt t="9226" x="1895475" y="3654425"/>
          <p14:tracePt t="9230" x="1903413" y="3646488"/>
          <p14:tracePt t="9241" x="1903413" y="3629025"/>
          <p14:tracePt t="9247" x="1903413" y="3619500"/>
          <p14:tracePt t="9257" x="1903413" y="3611563"/>
          <p14:tracePt t="9263" x="1903413" y="3594100"/>
          <p14:tracePt t="9279" x="1903413" y="3586163"/>
          <p14:tracePt t="9290" x="1920875" y="3560763"/>
          <p14:tracePt t="9327" x="1928813" y="3543300"/>
          <p14:tracePt t="9423" x="1928813" y="3535363"/>
          <p14:tracePt t="10144" x="1938338" y="3527425"/>
          <p14:tracePt t="10152" x="1971675" y="3527425"/>
          <p14:tracePt t="10161" x="2014538" y="3527425"/>
          <p14:tracePt t="10169" x="2073275" y="3535363"/>
          <p14:tracePt t="10176" x="2108200" y="3543300"/>
          <p14:tracePt t="10183" x="2184400" y="3543300"/>
          <p14:tracePt t="10196" x="2243138" y="3560763"/>
          <p14:tracePt t="10199" x="2303463" y="3578225"/>
          <p14:tracePt t="10207" x="2371725" y="3586163"/>
          <p14:tracePt t="10214" x="2447925" y="3586163"/>
          <p14:tracePt t="10224" x="2516188" y="3594100"/>
          <p14:tracePt t="10230" x="2566988" y="3611563"/>
          <p14:tracePt t="10240" x="2633663" y="3611563"/>
          <p14:tracePt t="10247" x="2693988" y="3619500"/>
          <p14:tracePt t="10257" x="2744788" y="3629025"/>
          <p14:tracePt t="10263" x="2805113" y="3629025"/>
          <p14:tracePt t="10274" x="2863850" y="3646488"/>
          <p14:tracePt t="10279" x="2922588" y="3662363"/>
          <p14:tracePt t="10290" x="2957513" y="3662363"/>
          <p14:tracePt t="10295" x="2982913" y="3671888"/>
          <p14:tracePt t="10307" x="3016250" y="3671888"/>
          <p14:tracePt t="10311" x="3033713" y="3679825"/>
          <p14:tracePt t="10319" x="3059113" y="3679825"/>
          <p14:tracePt t="10327" x="3084513" y="3679825"/>
          <p14:tracePt t="10334" x="3101975" y="3687763"/>
          <p14:tracePt t="10343" x="3144838" y="3697288"/>
          <p14:tracePt t="10351" x="3152775" y="3697288"/>
          <p14:tracePt t="10358" x="3186113" y="3705225"/>
          <p14:tracePt t="10366" x="3228975" y="3705225"/>
          <p14:tracePt t="10375" x="3289300" y="3722688"/>
          <p14:tracePt t="10383" x="3365500" y="3722688"/>
          <p14:tracePt t="10390" x="3408363" y="3722688"/>
          <p14:tracePt t="10399" x="3449638" y="3722688"/>
          <p14:tracePt t="10408" x="3484563" y="3722688"/>
          <p14:tracePt t="10415" x="3517900" y="3722688"/>
          <p14:tracePt t="10423" x="3543300" y="3722688"/>
          <p14:tracePt t="10431" x="3568700" y="3722688"/>
          <p14:tracePt t="10440" x="3611563" y="3722688"/>
          <p14:tracePt t="10447" x="3646488" y="3722688"/>
          <p14:tracePt t="10457" x="3687763" y="3722688"/>
          <p14:tracePt t="10463" x="3748088" y="3722688"/>
          <p14:tracePt t="10474" x="3790950" y="3722688"/>
          <p14:tracePt t="10478" x="3849688" y="3722688"/>
          <p14:tracePt t="10491" x="3892550" y="3722688"/>
          <p14:tracePt t="10494" x="3917950" y="3722688"/>
          <p14:tracePt t="10507" x="3960813" y="3722688"/>
          <p14:tracePt t="10511" x="3994150" y="3722688"/>
          <p14:tracePt t="10519" x="4019550" y="3722688"/>
          <p14:tracePt t="10527" x="4070350" y="3713163"/>
          <p14:tracePt t="10535" x="4146550" y="3705225"/>
          <p14:tracePt t="10542" x="4249738" y="3705225"/>
          <p14:tracePt t="10551" x="4333875" y="3705225"/>
          <p14:tracePt t="10559" x="4427538" y="3705225"/>
          <p14:tracePt t="10567" x="4529138" y="3705225"/>
          <p14:tracePt t="10574" x="4630738" y="3705225"/>
          <p14:tracePt t="10583" x="4716463" y="3705225"/>
          <p14:tracePt t="10590" x="4802188" y="3705225"/>
          <p14:tracePt t="10599" x="4852988" y="3705225"/>
          <p14:tracePt t="10607" x="4937125" y="3705225"/>
          <p14:tracePt t="10615" x="5022850" y="3705225"/>
          <p14:tracePt t="10624" x="5124450" y="3705225"/>
          <p14:tracePt t="10631" x="5226050" y="3705225"/>
          <p14:tracePt t="10640" x="5294313" y="3705225"/>
          <p14:tracePt t="10646" x="5395913" y="3705225"/>
          <p14:tracePt t="10657" x="5489575" y="3705225"/>
          <p14:tracePt t="10663" x="5591175" y="3705225"/>
          <p14:tracePt t="10673" x="5651500" y="3705225"/>
          <p14:tracePt t="10679" x="5710238" y="3705225"/>
          <p14:tracePt t="10690" x="5753100" y="3705225"/>
          <p14:tracePt t="10695" x="5813425" y="3697288"/>
          <p14:tracePt t="10707" x="5846763" y="3687763"/>
          <p14:tracePt t="10711" x="5897563" y="3687763"/>
          <p14:tracePt t="10719" x="5991225" y="3687763"/>
          <p14:tracePt t="10727" x="6059488" y="3687763"/>
          <p14:tracePt t="10734" x="6161088" y="3687763"/>
          <p14:tracePt t="10743" x="6246813" y="3687763"/>
          <p14:tracePt t="10750" x="6330950" y="3687763"/>
          <p14:tracePt t="10759" x="6416675" y="3687763"/>
          <p14:tracePt t="10767" x="6467475" y="3687763"/>
          <p14:tracePt t="10775" x="6518275" y="3687763"/>
          <p14:tracePt t="10782" x="6561138" y="3687763"/>
          <p14:tracePt t="10791" x="6586538" y="3687763"/>
          <p14:tracePt t="10799" x="6602413" y="3687763"/>
          <p14:tracePt t="10807" x="6637338" y="3687763"/>
          <p14:tracePt t="10815" x="6670675" y="3687763"/>
          <p14:tracePt t="10824" x="6696075" y="3687763"/>
          <p14:tracePt t="10831" x="6738938" y="3687763"/>
          <p14:tracePt t="10840" x="6781800" y="3687763"/>
          <p14:tracePt t="10847" x="6832600" y="3687763"/>
          <p14:tracePt t="10857" x="6850063" y="3687763"/>
          <p14:tracePt t="10863" x="6883400" y="3687763"/>
          <p14:tracePt t="10874" x="6908800" y="3687763"/>
          <p14:tracePt t="10890" x="6916738" y="3687763"/>
          <p14:tracePt t="10895" x="6926263" y="3687763"/>
          <p14:tracePt t="10907" x="6934200" y="3687763"/>
          <p14:tracePt t="10911" x="6951663" y="3687763"/>
          <p14:tracePt t="10919" x="6977063" y="3679825"/>
          <p14:tracePt t="10927" x="6994525" y="3679825"/>
          <p14:tracePt t="10941" x="7019925" y="3679825"/>
          <p14:tracePt t="10942" x="7061200" y="3662363"/>
          <p14:tracePt t="10951" x="7096125" y="3662363"/>
          <p14:tracePt t="10959" x="7113588" y="3654425"/>
          <p14:tracePt t="10974" x="7129463" y="3654425"/>
          <p14:tracePt t="10983" x="7138988" y="3654425"/>
          <p14:tracePt t="11158" x="7129463" y="3654425"/>
          <p14:tracePt t="11167" x="7121525" y="3654425"/>
          <p14:tracePt t="11174" x="7104063" y="3654425"/>
          <p14:tracePt t="11183" x="7096125" y="3654425"/>
          <p14:tracePt t="11191" x="7078663" y="3662363"/>
          <p14:tracePt t="11199" x="7061200" y="3662363"/>
          <p14:tracePt t="11207" x="7045325" y="3662363"/>
          <p14:tracePt t="11215" x="7010400" y="3662363"/>
          <p14:tracePt t="11224" x="6985000" y="3662363"/>
          <p14:tracePt t="11231" x="6943725" y="3662363"/>
          <p14:tracePt t="11240" x="6900863" y="3662363"/>
          <p14:tracePt t="11247" x="6815138" y="3662363"/>
          <p14:tracePt t="11258" x="6772275" y="3662363"/>
          <p14:tracePt t="11262" x="6713538" y="3662363"/>
          <p14:tracePt t="11274" x="6654800" y="3662363"/>
          <p14:tracePt t="11278" x="6611938" y="3662363"/>
          <p14:tracePt t="11290" x="6569075" y="3662363"/>
          <p14:tracePt t="11295" x="6500813" y="3662363"/>
          <p14:tracePt t="11306" x="6475413" y="3662363"/>
          <p14:tracePt t="11311" x="6432550" y="3662363"/>
          <p14:tracePt t="11319" x="6399213" y="3662363"/>
          <p14:tracePt t="11327" x="6356350" y="3662363"/>
          <p14:tracePt t="11334" x="6323013" y="3654425"/>
          <p14:tracePt t="11343" x="6288088" y="3646488"/>
          <p14:tracePt t="11351" x="6246813" y="3646488"/>
          <p14:tracePt t="11358" x="6203950" y="3636963"/>
          <p14:tracePt t="11367" x="6161088" y="3636963"/>
          <p14:tracePt t="11374" x="6127750" y="3629025"/>
          <p14:tracePt t="11382" x="6092825" y="3619500"/>
          <p14:tracePt t="11390" x="6042025" y="3611563"/>
          <p14:tracePt t="11398" x="6016625" y="3611563"/>
          <p14:tracePt t="11407" x="5983288" y="3611563"/>
          <p14:tracePt t="11415" x="5948363" y="3603625"/>
          <p14:tracePt t="11423" x="5940425" y="3603625"/>
          <p14:tracePt t="11431" x="5905500" y="3603625"/>
          <p14:tracePt t="11440" x="5872163" y="3594100"/>
          <p14:tracePt t="11447" x="5846763" y="3578225"/>
          <p14:tracePt t="11457" x="5821363" y="3578225"/>
          <p14:tracePt t="11463" x="5788025" y="3578225"/>
          <p14:tracePt t="11474" x="5753100" y="3578225"/>
          <p14:tracePt t="11479" x="5710238" y="3578225"/>
          <p14:tracePt t="11490" x="5684838" y="3578225"/>
          <p14:tracePt t="11495" x="5641975" y="3578225"/>
          <p14:tracePt t="11507" x="5600700" y="3578225"/>
          <p14:tracePt t="11511" x="5557838" y="3578225"/>
          <p14:tracePt t="11519" x="5514975" y="3578225"/>
          <p14:tracePt t="11526" x="5481638" y="3578225"/>
          <p14:tracePt t="11534" x="5456238" y="3578225"/>
          <p14:tracePt t="11543" x="5438775" y="3578225"/>
          <p14:tracePt t="11551" x="5405438" y="3578225"/>
          <p14:tracePt t="11559" x="5395913" y="3578225"/>
          <p14:tracePt t="11567" x="5380038" y="3578225"/>
          <p14:tracePt t="11574" x="5362575" y="3578225"/>
          <p14:tracePt t="11583" x="5353050" y="3578225"/>
          <p14:tracePt t="11590" x="5345113" y="3578225"/>
          <p14:tracePt t="11599" x="5337175" y="3578225"/>
          <p14:tracePt t="11607" x="5327650" y="3578225"/>
          <p14:tracePt t="11615" x="5319713" y="3578225"/>
          <p14:tracePt t="11623" x="5311775" y="3578225"/>
          <p14:tracePt t="11640" x="5302250" y="3578225"/>
          <p14:tracePt t="11657" x="5286375" y="3578225"/>
          <p14:tracePt t="11663" x="5276850" y="3578225"/>
          <p14:tracePt t="11673" x="5268913" y="3578225"/>
          <p14:tracePt t="11679" x="5251450" y="3578225"/>
          <p14:tracePt t="11690" x="5218113" y="3578225"/>
          <p14:tracePt t="11695" x="5192713" y="3578225"/>
          <p14:tracePt t="11706" x="5167313" y="3578225"/>
          <p14:tracePt t="11711" x="5141913" y="3568700"/>
          <p14:tracePt t="11724" x="5116513" y="3568700"/>
          <p14:tracePt t="11727" x="5081588" y="3560763"/>
          <p14:tracePt t="11735" x="5048250" y="3560763"/>
          <p14:tracePt t="11743" x="5038725" y="3552825"/>
          <p14:tracePt t="11751" x="4997450" y="3552825"/>
          <p14:tracePt t="11759" x="4946650" y="3535363"/>
          <p14:tracePt t="11767" x="4911725" y="3535363"/>
          <p14:tracePt t="11775" x="4878388" y="3527425"/>
          <p14:tracePt t="11782" x="4852988" y="3517900"/>
          <p14:tracePt t="11790" x="4827588" y="3509963"/>
          <p14:tracePt t="11799" x="4802188" y="3509963"/>
          <p14:tracePt t="11807" x="4784725" y="3492500"/>
          <p14:tracePt t="11815" x="4775200" y="3492500"/>
          <p14:tracePt t="11823" x="4759325" y="3492500"/>
          <p14:tracePt t="11831" x="4749800" y="3492500"/>
          <p14:tracePt t="11840" x="4733925" y="3484563"/>
          <p14:tracePt t="11847" x="4716463" y="3484563"/>
          <p14:tracePt t="11857" x="4699000" y="3475038"/>
          <p14:tracePt t="11863" x="4691063" y="3475038"/>
          <p14:tracePt t="11873" x="4683125" y="3475038"/>
          <p14:tracePt t="11879" x="4673600" y="3467100"/>
          <p14:tracePt t="11895" x="4673600" y="3459163"/>
          <p14:tracePt t="11919" x="4665663" y="3459163"/>
          <p14:tracePt t="11935" x="4657725" y="3449638"/>
          <p14:tracePt t="11943" x="4657725" y="3441700"/>
          <p14:tracePt t="11951" x="4657725" y="3433763"/>
          <p14:tracePt t="11959" x="4648200" y="3424238"/>
          <p14:tracePt t="11975" x="4648200" y="3416300"/>
          <p14:tracePt t="11999" x="4640263" y="3416300"/>
          <p14:tracePt t="12031" x="4640263" y="3408363"/>
          <p14:tracePt t="12040" x="4640263" y="3390900"/>
          <p14:tracePt t="12046" x="4630738" y="3390900"/>
          <p14:tracePt t="12057" x="4630738" y="3365500"/>
          <p14:tracePt t="12063" x="4622800" y="3355975"/>
          <p14:tracePt t="12074" x="4622800" y="3330575"/>
          <p14:tracePt t="12079" x="4614863" y="3322638"/>
          <p14:tracePt t="12090" x="4614863" y="3314700"/>
          <p14:tracePt t="12106" x="4614863" y="3305175"/>
          <p14:tracePt t="12123" x="4614863" y="3297238"/>
          <p14:tracePt t="12126" x="4614863" y="3289300"/>
          <p14:tracePt t="12143" x="4622800" y="3263900"/>
          <p14:tracePt t="12151" x="4630738" y="3254375"/>
          <p14:tracePt t="12167" x="4640263" y="3246438"/>
          <p14:tracePt t="12175" x="4657725" y="3228975"/>
          <p14:tracePt t="12182" x="4665663" y="3211513"/>
          <p14:tracePt t="12190" x="4691063" y="3203575"/>
          <p14:tracePt t="12198" x="4716463" y="3186113"/>
          <p14:tracePt t="12207" x="4733925" y="3178175"/>
          <p14:tracePt t="12215" x="4741863" y="3170238"/>
          <p14:tracePt t="12295" x="4749800" y="3170238"/>
          <p14:tracePt t="12304" x="4767263" y="3170238"/>
          <p14:tracePt t="12399" x="4775200" y="3170238"/>
          <p14:tracePt t="12423" x="4784725" y="3170238"/>
          <p14:tracePt t="12431" x="4792663" y="3170238"/>
          <p14:tracePt t="12440" x="4802188" y="3170238"/>
          <p14:tracePt t="12447" x="4818063" y="3170238"/>
          <p14:tracePt t="12458" x="4843463" y="3203575"/>
          <p14:tracePt t="12463" x="4852988" y="3221038"/>
          <p14:tracePt t="12474" x="4860925" y="3228975"/>
          <p14:tracePt t="12479" x="4860925" y="3254375"/>
          <p14:tracePt t="12490" x="4878388" y="3271838"/>
          <p14:tracePt t="12495" x="4886325" y="3279775"/>
          <p14:tracePt t="12506" x="4894263" y="3297238"/>
          <p14:tracePt t="12511" x="4903788" y="3314700"/>
          <p14:tracePt t="12527" x="4911725" y="3330575"/>
          <p14:tracePt t="12535" x="4911725" y="3340100"/>
          <p14:tracePt t="12551" x="4911725" y="3348038"/>
          <p14:tracePt t="12559" x="4919663" y="3355975"/>
          <p14:tracePt t="12582" x="4919663" y="3365500"/>
          <p14:tracePt t="12607" x="4919663" y="3373438"/>
          <p14:tracePt t="12623" x="4919663" y="3382963"/>
          <p14:tracePt t="12646" x="4919663" y="3390900"/>
          <p14:tracePt t="12663" x="4919663" y="3398838"/>
          <p14:tracePt t="12727" x="4919663" y="3408363"/>
          <p14:tracePt t="12799" x="4911725" y="3416300"/>
          <p14:tracePt t="12815" x="4886325" y="3424238"/>
          <p14:tracePt t="12840" x="4878388" y="3433763"/>
          <p14:tracePt t="12872" x="4868863" y="3441700"/>
          <p14:tracePt t="12903" x="4860925" y="3449638"/>
          <p14:tracePt t="12919" x="4852988" y="3459163"/>
          <p14:tracePt t="12927" x="4852988" y="3467100"/>
          <p14:tracePt t="12935" x="4843463" y="3467100"/>
          <p14:tracePt t="12959" x="4843463" y="3484563"/>
          <p14:tracePt t="12975" x="4843463" y="3492500"/>
          <p14:tracePt t="12991" x="4843463" y="3502025"/>
          <p14:tracePt t="12998" x="4843463" y="3517900"/>
          <p14:tracePt t="13015" x="4843463" y="3527425"/>
          <p14:tracePt t="13023" x="4852988" y="3543300"/>
          <p14:tracePt t="13056" x="4852988" y="3552825"/>
          <p14:tracePt t="13063" x="4860925" y="3568700"/>
          <p14:tracePt t="13088" x="4860925" y="3578225"/>
          <p14:tracePt t="13095" x="4860925" y="3594100"/>
          <p14:tracePt t="13107" x="4860925" y="3603625"/>
          <p14:tracePt t="13110" x="4860925" y="3611563"/>
          <p14:tracePt t="13135" x="4860925" y="3619500"/>
          <p14:tracePt t="13143" x="4860925" y="3629025"/>
          <p14:tracePt t="13159" x="4852988" y="3629025"/>
          <p14:tracePt t="13167" x="4852988" y="3636963"/>
          <p14:tracePt t="13174" x="4835525" y="3654425"/>
          <p14:tracePt t="13183" x="4810125" y="3654425"/>
          <p14:tracePt t="13191" x="4792663" y="3654425"/>
          <p14:tracePt t="13199" x="4759325" y="3662363"/>
          <p14:tracePt t="13207" x="4724400" y="3679825"/>
          <p14:tracePt t="13215" x="4699000" y="3697288"/>
          <p14:tracePt t="13224" x="4657725" y="3713163"/>
          <p14:tracePt t="13231" x="4648200" y="3713163"/>
          <p14:tracePt t="13241" x="4614863" y="3730625"/>
          <p14:tracePt t="13246" x="4579938" y="3748088"/>
          <p14:tracePt t="13257" x="4572000" y="3748088"/>
          <p14:tracePt t="13263" x="4546600" y="3756025"/>
          <p14:tracePt t="13274" x="4538663" y="3756025"/>
          <p14:tracePt t="13278" x="4521200" y="3773488"/>
          <p14:tracePt t="13290" x="4513263" y="3781425"/>
          <p14:tracePt t="13295" x="4503738" y="3781425"/>
          <p14:tracePt t="13311" x="4486275" y="3781425"/>
          <p14:tracePt t="13323" x="4478338" y="3781425"/>
          <p14:tracePt t="13455" x="4478338" y="3790950"/>
          <p14:tracePt t="13479" x="4513263" y="3806825"/>
          <p14:tracePt t="13489" x="4572000" y="3806825"/>
          <p14:tracePt t="13495" x="4630738" y="3816350"/>
          <p14:tracePt t="13503" x="4716463" y="3824288"/>
          <p14:tracePt t="13511" x="4759325" y="3824288"/>
          <p14:tracePt t="13524" x="4818063" y="3841750"/>
          <p14:tracePt t="13526" x="4878388" y="3841750"/>
          <p14:tracePt t="13535" x="4919663" y="3841750"/>
          <p14:tracePt t="13543" x="4954588" y="3841750"/>
          <p14:tracePt t="13551" x="4987925" y="3841750"/>
          <p14:tracePt t="13558" x="4997450" y="3841750"/>
          <p14:tracePt t="13567" x="5013325" y="3841750"/>
          <p14:tracePt t="14303" x="5022850" y="3841750"/>
          <p14:tracePt t="14335" x="5022850" y="3832225"/>
          <p14:tracePt t="14351" x="5022850" y="3824288"/>
          <p14:tracePt t="14383" x="5022850" y="3816350"/>
          <p14:tracePt t="14415" x="5013325" y="3806825"/>
          <p14:tracePt t="14759" x="5013325" y="3798888"/>
          <p14:tracePt t="14767" x="5013325" y="3790950"/>
          <p14:tracePt t="14775" x="5013325" y="3781425"/>
          <p14:tracePt t="14790" x="5013325" y="3763963"/>
          <p14:tracePt t="14799" x="5013325" y="3756025"/>
          <p14:tracePt t="14806" x="5013325" y="3748088"/>
          <p14:tracePt t="14815" x="5013325" y="3730625"/>
          <p14:tracePt t="14822" x="5005388" y="3722688"/>
          <p14:tracePt t="14847" x="5005388" y="3705225"/>
          <p14:tracePt t="14857" x="5005388" y="3697288"/>
          <p14:tracePt t="14873" x="5005388" y="3687763"/>
          <p14:tracePt t="14889" x="5005388" y="3679825"/>
          <p14:tracePt t="14895" x="5005388" y="3662363"/>
          <p14:tracePt t="14910" x="5005388" y="3654425"/>
          <p14:tracePt t="14923" x="5005388" y="3636963"/>
          <p14:tracePt t="14926" x="5005388" y="3629025"/>
          <p14:tracePt t="14939" x="5005388" y="3619500"/>
          <p14:tracePt t="14943" x="5005388" y="3603625"/>
          <p14:tracePt t="14951" x="5005388" y="3594100"/>
          <p14:tracePt t="14967" x="5005388" y="3578225"/>
          <p14:tracePt t="14975" x="5005388" y="3560763"/>
          <p14:tracePt t="14983" x="5005388" y="3543300"/>
          <p14:tracePt t="14991" x="5005388" y="3535363"/>
          <p14:tracePt t="14999" x="5005388" y="3527425"/>
          <p14:tracePt t="15015" x="5005388" y="3517900"/>
          <p14:tracePt t="15023" x="5005388" y="3502025"/>
          <p14:tracePt t="15030" x="4997450" y="3502025"/>
          <p14:tracePt t="15046" x="4997450" y="3492500"/>
          <p14:tracePt t="15056" x="4997450" y="3467100"/>
          <p14:tracePt t="15063" x="4987925" y="3441700"/>
          <p14:tracePt t="15074" x="4979988" y="3408363"/>
          <p14:tracePt t="15079" x="4979988" y="3398838"/>
          <p14:tracePt t="15090" x="4979988" y="3365500"/>
          <p14:tracePt t="15095" x="4979988" y="3348038"/>
          <p14:tracePt t="15106" x="4979988" y="3330575"/>
          <p14:tracePt t="15111" x="4972050" y="3314700"/>
          <p14:tracePt t="15122" x="4962525" y="3297238"/>
          <p14:tracePt t="15127" x="4962525" y="3279775"/>
          <p14:tracePt t="15143" x="4962525" y="3263900"/>
          <p14:tracePt t="15151" x="4954588" y="3246438"/>
          <p14:tracePt t="15167" x="4946650" y="3228975"/>
          <p14:tracePt t="15175" x="4946650" y="3221038"/>
          <p14:tracePt t="15183" x="4946650" y="3211513"/>
          <p14:tracePt t="15311" x="4937125" y="3203575"/>
          <p14:tracePt t="15318" x="4929188" y="3203575"/>
          <p14:tracePt t="15327" x="4919663" y="3203575"/>
          <p14:tracePt t="15335" x="4911725" y="3221038"/>
          <p14:tracePt t="15351" x="4903788" y="3238500"/>
          <p14:tracePt t="15359" x="4886325" y="3254375"/>
          <p14:tracePt t="15375" x="4878388" y="3263900"/>
          <p14:tracePt t="15407" x="4860925" y="3279775"/>
          <p14:tracePt t="15496" x="4852988" y="3279775"/>
          <p14:tracePt t="15520" x="4843463" y="3279775"/>
          <p14:tracePt t="15537" x="4835525" y="3279775"/>
          <p14:tracePt t="15551" x="4827588" y="3279775"/>
          <p14:tracePt t="15567" x="4818063" y="3279775"/>
          <p14:tracePt t="15599" x="4810125" y="3279775"/>
          <p14:tracePt t="15607" x="4792663" y="3279775"/>
          <p14:tracePt t="15615" x="4784725" y="3279775"/>
          <p14:tracePt t="15623" x="4749800" y="3279775"/>
          <p14:tracePt t="15631" x="4716463" y="3279775"/>
          <p14:tracePt t="15647" x="4691063" y="3279775"/>
          <p14:tracePt t="15751" x="4673600" y="3279775"/>
          <p14:tracePt t="15759" x="4657725" y="3279775"/>
          <p14:tracePt t="15800" x="4648200" y="3279775"/>
          <p14:tracePt t="15863" x="4640263" y="3279775"/>
          <p14:tracePt t="15879" x="4640263" y="3271838"/>
          <p14:tracePt t="15888" x="4630738" y="3271838"/>
          <p14:tracePt t="15895" x="4622800" y="3254375"/>
          <p14:tracePt t="15907" x="4614863" y="3238500"/>
          <p14:tracePt t="15927" x="4614863" y="3228975"/>
          <p14:tracePt t="15941" x="4614863" y="3221038"/>
          <p14:tracePt t="15959" x="4614863" y="3211513"/>
          <p14:tracePt t="15983" x="4614863" y="3195638"/>
          <p14:tracePt t="15999" x="4614863" y="3186113"/>
          <p14:tracePt t="16063" x="4614863" y="3178175"/>
          <p14:tracePt t="16079" x="4614863" y="3170238"/>
          <p14:tracePt t="16095" x="4614863" y="3160713"/>
          <p14:tracePt t="16111" x="4622800" y="3152775"/>
          <p14:tracePt t="16215" x="4622800" y="3144838"/>
          <p14:tracePt t="16223" x="4630738" y="3144838"/>
          <p14:tracePt t="16231" x="4640263" y="3144838"/>
          <p14:tracePt t="16239" x="4648200" y="3135313"/>
          <p14:tracePt t="16246" x="4648200" y="3127375"/>
          <p14:tracePt t="16257" x="4657725" y="3127375"/>
          <p14:tracePt t="16272" x="4673600" y="3119438"/>
          <p14:tracePt t="16703" x="4683125" y="3109913"/>
          <p14:tracePt t="16711" x="4691063" y="3101975"/>
          <p14:tracePt t="16720" x="4699000" y="3094038"/>
          <p14:tracePt t="16727" x="4708525" y="3084513"/>
          <p14:tracePt t="16743" x="4716463" y="3067050"/>
          <p14:tracePt t="16755" x="4724400" y="3051175"/>
          <p14:tracePt t="16759" x="4733925" y="3033713"/>
          <p14:tracePt t="16767" x="4749800" y="3016250"/>
          <p14:tracePt t="16775" x="4749800" y="3000375"/>
          <p14:tracePt t="16790" x="4767263" y="2982913"/>
          <p14:tracePt t="16798" x="4775200" y="2982913"/>
          <p14:tracePt t="16815" x="4792663" y="2974975"/>
          <p14:tracePt t="16822" x="4792663" y="2965450"/>
          <p14:tracePt t="16838" x="4802188" y="2965450"/>
          <p14:tracePt t="16856" x="4802188" y="2957513"/>
          <p14:tracePt t="16863" x="4802188" y="2949575"/>
          <p14:tracePt t="17040" x="4802188" y="2957513"/>
          <p14:tracePt t="17071" x="4792663" y="2982913"/>
          <p14:tracePt t="17535" x="4792663" y="2974975"/>
          <p14:tracePt t="17543" x="4784725" y="2957513"/>
          <p14:tracePt t="17551" x="4784725" y="2940050"/>
          <p14:tracePt t="17559" x="4775200" y="2922588"/>
          <p14:tracePt t="17567" x="4775200" y="2914650"/>
          <p14:tracePt t="17663" x="4767263" y="2906713"/>
          <p14:tracePt t="17679" x="4749800" y="2906713"/>
          <p14:tracePt t="17687" x="4716463" y="2922588"/>
          <p14:tracePt t="17695" x="4699000" y="2940050"/>
          <p14:tracePt t="17706" x="4673600" y="2965450"/>
          <p14:tracePt t="17722" x="4665663" y="2982913"/>
          <p14:tracePt t="17726" x="4657725" y="2990850"/>
          <p14:tracePt t="17739" x="4640263" y="3000375"/>
          <p14:tracePt t="17742" x="4630738" y="3016250"/>
          <p14:tracePt t="17755" x="4622800" y="3025775"/>
          <p14:tracePt t="17967" x="4630738" y="3025775"/>
          <p14:tracePt t="17975" x="4640263" y="3025775"/>
          <p14:tracePt t="17983" x="4648200" y="3025775"/>
          <p14:tracePt t="18265" x="4657725" y="3025775"/>
          <p14:tracePt t="18280" x="4665663" y="3016250"/>
          <p14:tracePt t="18295" x="4673600" y="3008313"/>
          <p14:tracePt t="18375" x="4699000" y="3008313"/>
          <p14:tracePt t="18390" x="4708525" y="3008313"/>
          <p14:tracePt t="18407" x="4724400" y="3008313"/>
          <p14:tracePt t="18430" x="4733925" y="3008313"/>
          <p14:tracePt t="18446" x="4741863" y="3008313"/>
          <p14:tracePt t="18455" x="4741863" y="3016250"/>
          <p14:tracePt t="18568" x="4749800" y="3025775"/>
          <p14:tracePt t="18639" x="4759325" y="3025775"/>
          <p14:tracePt t="18647" x="4767263" y="3025775"/>
          <p14:tracePt t="18703" x="4784725" y="3025775"/>
          <p14:tracePt t="18735" x="4792663" y="3025775"/>
          <p14:tracePt t="19271" x="4802188" y="3033713"/>
          <p14:tracePt t="19279" x="4818063" y="3041650"/>
          <p14:tracePt t="19288" x="4852988" y="3059113"/>
          <p14:tracePt t="19295" x="4903788" y="3067050"/>
          <p14:tracePt t="19306" x="4919663" y="3067050"/>
          <p14:tracePt t="19311" x="4954588" y="3067050"/>
          <p14:tracePt t="19322" x="4987925" y="3076575"/>
          <p14:tracePt t="19327" x="5005388" y="3076575"/>
          <p14:tracePt t="19340" x="5022850" y="3076575"/>
          <p14:tracePt t="19356" x="5030788" y="3076575"/>
          <p14:tracePt t="19359" x="5038725" y="3084513"/>
          <p14:tracePt t="19455" x="5048250" y="3084513"/>
          <p14:tracePt t="19503" x="5056188" y="3084513"/>
          <p14:tracePt t="19511" x="5064125" y="3084513"/>
          <p14:tracePt t="19527" x="5073650" y="3084513"/>
          <p14:tracePt t="19537" x="5081588" y="3067050"/>
          <p14:tracePt t="19656" x="5099050" y="3076575"/>
          <p14:tracePt t="19664" x="5099050" y="3084513"/>
          <p14:tracePt t="19672" x="5106988" y="3094038"/>
          <p14:tracePt t="19688" x="5106988" y="3101975"/>
          <p14:tracePt t="19695" x="5124450" y="3119438"/>
          <p14:tracePt t="19707" x="5124450" y="3127375"/>
          <p14:tracePt t="19724" x="5132388" y="3135313"/>
          <p14:tracePt t="19727" x="5141913" y="3144838"/>
          <p14:tracePt t="19740" x="5149850" y="3144838"/>
          <p14:tracePt t="19743" x="5167313" y="3160713"/>
          <p14:tracePt t="19755" x="5192713" y="3160713"/>
          <p14:tracePt t="19759" x="5226050" y="3170238"/>
          <p14:tracePt t="19767" x="5243513" y="3170238"/>
          <p14:tracePt t="19775" x="5268913" y="3170238"/>
          <p14:tracePt t="19783" x="5276850" y="3170238"/>
          <p14:tracePt t="19791" x="5294313" y="3170238"/>
          <p14:tracePt t="19806" x="5302250" y="3170238"/>
          <p14:tracePt t="19815" x="5311775" y="3170238"/>
          <p14:tracePt t="19839" x="5327650" y="3170238"/>
          <p14:tracePt t="19847" x="5345113" y="3160713"/>
          <p14:tracePt t="19855" x="5362575" y="3152775"/>
          <p14:tracePt t="19862" x="5380038" y="3135313"/>
          <p14:tracePt t="19872" x="5387975" y="3127375"/>
          <p14:tracePt t="19878" x="5395913" y="3127375"/>
          <p14:tracePt t="19888" x="5405438" y="3127375"/>
          <p14:tracePt t="19920" x="5413375" y="3119438"/>
          <p14:tracePt t="19927" x="5421313" y="3101975"/>
          <p14:tracePt t="19939" x="5430838" y="3101975"/>
          <p14:tracePt t="19955" x="5438775" y="3094038"/>
          <p14:tracePt t="20343" x="5430838" y="3094038"/>
          <p14:tracePt t="20352" x="5421313" y="3094038"/>
          <p14:tracePt t="20359" x="5395913" y="3094038"/>
          <p14:tracePt t="20372" x="5370513" y="3094038"/>
          <p14:tracePt t="20375" x="5362575" y="3094038"/>
          <p14:tracePt t="20383" x="5327650" y="3094038"/>
          <p14:tracePt t="20391" x="5294313" y="3094038"/>
          <p14:tracePt t="20399" x="5268913" y="3094038"/>
          <p14:tracePt t="20407" x="5243513" y="3094038"/>
          <p14:tracePt t="20415" x="5208588" y="3094038"/>
          <p14:tracePt t="20423" x="5175250" y="3094038"/>
          <p14:tracePt t="20431" x="5167313" y="3084513"/>
          <p14:tracePt t="20439" x="5132388" y="3084513"/>
          <p14:tracePt t="20446" x="5116513" y="3076575"/>
          <p14:tracePt t="20463" x="5106988" y="3076575"/>
          <p14:tracePt t="20478" x="5099050" y="3076575"/>
          <p14:tracePt t="20494" x="5081588" y="3076575"/>
          <p14:tracePt t="20510" x="5073650" y="3076575"/>
          <p14:tracePt t="20537" x="5064125" y="3076575"/>
          <p14:tracePt t="20568" x="5056188" y="3076575"/>
          <p14:tracePt t="20583" x="5056188" y="3094038"/>
          <p14:tracePt t="20590" x="5038725" y="3109913"/>
          <p14:tracePt t="20599" x="5038725" y="3127375"/>
          <p14:tracePt t="20607" x="5038725" y="3135313"/>
          <p14:tracePt t="20614" x="5038725" y="3170238"/>
          <p14:tracePt t="20623" x="5038725" y="3203575"/>
          <p14:tracePt t="20630" x="5038725" y="3238500"/>
          <p14:tracePt t="20638" x="5038725" y="3263900"/>
          <p14:tracePt t="20646" x="5038725" y="3305175"/>
          <p14:tracePt t="20655" x="5038725" y="3340100"/>
          <p14:tracePt t="20662" x="5038725" y="3373438"/>
          <p14:tracePt t="20671" x="5038725" y="3382963"/>
          <p14:tracePt t="20678" x="5038725" y="3416300"/>
          <p14:tracePt t="20688" x="5038725" y="3441700"/>
          <p14:tracePt t="20694" x="5038725" y="3467100"/>
          <p14:tracePt t="20705" x="5038725" y="3484563"/>
          <p14:tracePt t="20710" x="5048250" y="3517900"/>
          <p14:tracePt t="20722" x="5056188" y="3535363"/>
          <p14:tracePt t="20727" x="5056188" y="3560763"/>
          <p14:tracePt t="20738" x="5056188" y="3578225"/>
          <p14:tracePt t="20742" x="5056188" y="3611563"/>
          <p14:tracePt t="20755" x="5056188" y="3619500"/>
          <p14:tracePt t="20759" x="5056188" y="3654425"/>
          <p14:tracePt t="20771" x="5056188" y="3671888"/>
          <p14:tracePt t="20775" x="5038725" y="3697288"/>
          <p14:tracePt t="20783" x="5022850" y="3705225"/>
          <p14:tracePt t="20791" x="5013325" y="3722688"/>
          <p14:tracePt t="20799" x="5013325" y="3730625"/>
          <p14:tracePt t="20807" x="5013325" y="3748088"/>
          <p14:tracePt t="20815" x="5005388" y="3756025"/>
          <p14:tracePt t="20831" x="5005388" y="3763963"/>
          <p14:tracePt t="20838" x="4997450" y="3781425"/>
          <p14:tracePt t="20847" x="4997450" y="3790950"/>
          <p14:tracePt t="20855" x="4987925" y="3816350"/>
          <p14:tracePt t="20862" x="4979988" y="3832225"/>
          <p14:tracePt t="20871" x="4962525" y="3857625"/>
          <p14:tracePt t="20878" x="4954588" y="3875088"/>
          <p14:tracePt t="20888" x="4946650" y="3892550"/>
          <p14:tracePt t="20895" x="4929188" y="3917950"/>
          <p14:tracePt t="20905" x="4919663" y="3935413"/>
          <p14:tracePt t="20911" x="4911725" y="3960813"/>
          <p14:tracePt t="20921" x="4903788" y="3986213"/>
          <p14:tracePt t="20927" x="4903788" y="4027488"/>
          <p14:tracePt t="20938" x="4886325" y="4079875"/>
          <p14:tracePt t="20956" x="4878388" y="4171950"/>
          <p14:tracePt t="20959" x="4860925" y="4214813"/>
          <p14:tracePt t="20971" x="4860925" y="4249738"/>
          <p14:tracePt t="20975" x="4860925" y="4265613"/>
          <p14:tracePt t="20983" x="4843463" y="4291013"/>
          <p14:tracePt t="21191" x="4835525" y="4291013"/>
          <p14:tracePt t="21199" x="4827588" y="4291013"/>
          <p14:tracePt t="21344" x="4827588" y="4300538"/>
          <p14:tracePt t="21354" x="4827588" y="4308475"/>
          <p14:tracePt t="21495" x="4835525" y="4308475"/>
          <p14:tracePt t="21503" x="4860925" y="4316413"/>
          <p14:tracePt t="21511" x="4878388" y="4316413"/>
          <p14:tracePt t="21524" x="4886325" y="4316413"/>
          <p14:tracePt t="21527" x="4894263" y="4316413"/>
          <p14:tracePt t="21540" x="4903788" y="4316413"/>
          <p14:tracePt t="21647" x="4911725" y="4316413"/>
          <p14:tracePt t="21686" x="4929188" y="4316413"/>
          <p14:tracePt t="21703" x="4937125" y="4325938"/>
          <p14:tracePt t="21720" x="4946650" y="4333875"/>
          <p14:tracePt t="21726" x="4954588" y="4341813"/>
          <p14:tracePt t="21737" x="4962525" y="4351338"/>
          <p14:tracePt t="21743" x="4979988" y="4359275"/>
          <p14:tracePt t="21754" x="4997450" y="4368800"/>
          <p14:tracePt t="21759" x="5005388" y="4376738"/>
          <p14:tracePt t="21771" x="5013325" y="4384675"/>
          <p14:tracePt t="21831" x="5022850" y="4394200"/>
          <p14:tracePt t="21879" x="5030788" y="4376738"/>
          <p14:tracePt t="21895" x="5048250" y="4359275"/>
          <p14:tracePt t="21904" x="5073650" y="4325938"/>
          <p14:tracePt t="21911" x="5091113" y="4300538"/>
          <p14:tracePt t="21921" x="5106988" y="4291013"/>
          <p14:tracePt t="21926" x="5116513" y="4283075"/>
          <p14:tracePt t="21940" x="5141913" y="4265613"/>
          <p14:tracePt t="21942" x="5157788" y="4257675"/>
          <p14:tracePt t="21955" x="5175250" y="4249738"/>
          <p14:tracePt t="21971" x="5183188" y="4249738"/>
          <p14:tracePt t="21975" x="5192713" y="4249738"/>
          <p14:tracePt t="22007" x="5200650" y="4240213"/>
          <p14:tracePt t="22247" x="5208588" y="4240213"/>
          <p14:tracePt t="22263" x="5218113" y="4240213"/>
          <p14:tracePt t="22271" x="5218113" y="4249738"/>
          <p14:tracePt t="22279" x="5226050" y="4257675"/>
          <p14:tracePt t="22287" x="5235575" y="4265613"/>
          <p14:tracePt t="22295" x="5235575" y="4291013"/>
          <p14:tracePt t="22304" x="5243513" y="4300538"/>
          <p14:tracePt t="22327" x="5251450" y="4308475"/>
          <p14:tracePt t="22353" x="5260975" y="4325938"/>
          <p14:tracePt t="22358" x="5268913" y="4325938"/>
          <p14:tracePt t="22374" x="5268913" y="4333875"/>
          <p14:tracePt t="22387" x="5276850" y="4341813"/>
          <p14:tracePt t="22391" x="5286375" y="4341813"/>
          <p14:tracePt t="22415" x="5286375" y="4351338"/>
          <p14:tracePt t="22431" x="5294313" y="4359275"/>
          <p14:tracePt t="22447" x="5302250" y="4359275"/>
          <p14:tracePt t="22454" x="5311775" y="4368800"/>
          <p14:tracePt t="22470" x="5319713" y="4384675"/>
          <p14:tracePt t="22503" x="5337175" y="4384675"/>
          <p14:tracePt t="22510" x="5345113" y="4394200"/>
          <p14:tracePt t="22536" x="5353050" y="4394200"/>
          <p14:tracePt t="22542" x="5362575" y="4394200"/>
          <p14:tracePt t="22554" x="5370513" y="4394200"/>
          <p14:tracePt t="22559" x="5380038" y="4394200"/>
          <p14:tracePt t="22570" x="5387975" y="4394200"/>
          <p14:tracePt t="22591" x="5395913" y="4394200"/>
          <p14:tracePt t="22631" x="5413375" y="4394200"/>
          <p14:tracePt t="22646" x="5438775" y="4384675"/>
          <p14:tracePt t="22654" x="5456238" y="4368800"/>
          <p14:tracePt t="22663" x="5464175" y="4351338"/>
          <p14:tracePt t="22672" x="5489575" y="4341813"/>
          <p14:tracePt t="22678" x="5507038" y="4341813"/>
          <p14:tracePt t="22688" x="5514975" y="4325938"/>
          <p14:tracePt t="22695" x="5514975" y="4316413"/>
          <p14:tracePt t="22704" x="5524500" y="4308475"/>
          <p14:tracePt t="22727" x="5524500" y="4291013"/>
          <p14:tracePt t="22856" x="5532438" y="4283075"/>
          <p14:tracePt t="22867" x="5540375" y="4283075"/>
          <p14:tracePt t="22872" x="5549900" y="4291013"/>
          <p14:tracePt t="22889" x="5565775" y="4333875"/>
          <p14:tracePt t="22900" x="5583238" y="4341813"/>
          <p14:tracePt t="22905" x="5591175" y="4368800"/>
          <p14:tracePt t="22921" x="5600700" y="4384675"/>
          <p14:tracePt t="22927" x="5600700" y="4394200"/>
          <p14:tracePt t="22938" x="5600700" y="4402138"/>
          <p14:tracePt t="22943" x="5616575" y="4419600"/>
          <p14:tracePt t="22954" x="5626100" y="4427538"/>
          <p14:tracePt t="22971" x="5634038" y="4435475"/>
          <p14:tracePt t="22974" x="5641975" y="4445000"/>
          <p14:tracePt t="22990" x="5651500" y="4445000"/>
          <p14:tracePt t="23007" x="5659438" y="4452938"/>
          <p14:tracePt t="23071" x="5676900" y="4452938"/>
          <p14:tracePt t="23087" x="5694363" y="4452938"/>
          <p14:tracePt t="23095" x="5702300" y="4452938"/>
          <p14:tracePt t="23103" x="5710238" y="4435475"/>
          <p14:tracePt t="23111" x="5719763" y="4427538"/>
          <p14:tracePt t="23121" x="5727700" y="4419600"/>
          <p14:tracePt t="23127" x="5745163" y="4402138"/>
          <p14:tracePt t="23138" x="5753100" y="4394200"/>
          <p14:tracePt t="23143" x="5753100" y="4384675"/>
          <p14:tracePt t="23191" x="5753100" y="4368800"/>
          <p14:tracePt t="23215" x="5753100" y="4359275"/>
          <p14:tracePt t="23223" x="5753100" y="4351338"/>
          <p14:tracePt t="23231" x="5753100" y="4341813"/>
          <p14:tracePt t="23247" x="5753100" y="4333875"/>
          <p14:tracePt t="23263" x="5753100" y="4316413"/>
          <p14:tracePt t="23270" x="5745163" y="4316413"/>
          <p14:tracePt t="23287" x="5745163" y="4300538"/>
          <p14:tracePt t="23351" x="5719763" y="4300538"/>
          <p14:tracePt t="23359" x="5684838" y="4300538"/>
          <p14:tracePt t="23368" x="5641975" y="4308475"/>
          <p14:tracePt t="23375" x="5591175" y="4341813"/>
          <p14:tracePt t="23389" x="5549900" y="4351338"/>
          <p14:tracePt t="23391" x="5489575" y="4359275"/>
          <p14:tracePt t="23399" x="5413375" y="4359275"/>
          <p14:tracePt t="23407" x="5327650" y="4368800"/>
          <p14:tracePt t="23415" x="5268913" y="4368800"/>
          <p14:tracePt t="23422" x="5208588" y="4368800"/>
          <p14:tracePt t="23431" x="5141913" y="4368800"/>
          <p14:tracePt t="23438" x="5081588" y="4368800"/>
          <p14:tracePt t="23446" x="5056188" y="4368800"/>
          <p14:tracePt t="23454" x="5022850" y="4368800"/>
          <p14:tracePt t="23463" x="4997450" y="4368800"/>
          <p14:tracePt t="23471" x="4954588" y="4359275"/>
          <p14:tracePt t="23479" x="4937125" y="4341813"/>
          <p14:tracePt t="23487" x="4929188" y="4341813"/>
          <p14:tracePt t="23495" x="4911725" y="4341813"/>
          <p14:tracePt t="23505" x="4886325" y="4325938"/>
          <p14:tracePt t="23511" x="4868863" y="4308475"/>
          <p14:tracePt t="23520" x="4868863" y="4300538"/>
          <p14:tracePt t="23527" x="4860925" y="4300538"/>
          <p14:tracePt t="23537" x="4843463" y="4283075"/>
          <p14:tracePt t="23543" x="4827588" y="4265613"/>
          <p14:tracePt t="23567" x="4818063" y="4257675"/>
          <p14:tracePt t="23615" x="4810125" y="4249738"/>
          <p14:tracePt t="23623" x="4802188" y="4232275"/>
          <p14:tracePt t="23631" x="4792663" y="4206875"/>
          <p14:tracePt t="23646" x="4792663" y="4189413"/>
          <p14:tracePt t="23655" x="4784725" y="4171950"/>
          <p14:tracePt t="23663" x="4784725" y="4164013"/>
          <p14:tracePt t="23671" x="4775200" y="4138613"/>
          <p14:tracePt t="23678" x="4775200" y="4130675"/>
          <p14:tracePt t="23688" x="4767263" y="4095750"/>
          <p14:tracePt t="23695" x="4759325" y="4044950"/>
          <p14:tracePt t="23706" x="4759325" y="3986213"/>
          <p14:tracePt t="23711" x="4759325" y="3917950"/>
          <p14:tracePt t="23722" x="4759325" y="3875088"/>
          <p14:tracePt t="23727" x="4759325" y="3849688"/>
          <p14:tracePt t="23738" x="4759325" y="3832225"/>
          <p14:tracePt t="23928" x="4759325" y="3849688"/>
          <p14:tracePt t="23948" x="4759325" y="3857625"/>
          <p14:tracePt t="23964" x="4759325" y="3875088"/>
          <p14:tracePt t="23968" x="4741863" y="3900488"/>
          <p14:tracePt t="23976" x="4741863" y="3917950"/>
          <p14:tracePt t="23989" x="4733925" y="3935413"/>
          <p14:tracePt t="23991" x="4733925" y="3968750"/>
          <p14:tracePt t="23998" x="4733925" y="4002088"/>
          <p14:tracePt t="24006" x="4733925" y="4019550"/>
          <p14:tracePt t="24015" x="4724400" y="4037013"/>
          <p14:tracePt t="24022" x="4724400" y="4044950"/>
          <p14:tracePt t="24063" x="4724400" y="4052888"/>
          <p14:tracePt t="24071" x="4724400" y="4062413"/>
          <p14:tracePt t="24079" x="4716463" y="4087813"/>
          <p14:tracePt t="24087" x="4716463" y="4105275"/>
          <p14:tracePt t="24095" x="4699000" y="4121150"/>
          <p14:tracePt t="24104" x="4691063" y="4146550"/>
          <p14:tracePt t="24111" x="4691063" y="4164013"/>
          <p14:tracePt t="24121" x="4691063" y="4171950"/>
          <p14:tracePt t="24126" x="4691063" y="4189413"/>
          <p14:tracePt t="24137" x="4683125" y="4206875"/>
          <p14:tracePt t="24279" x="4683125" y="4232275"/>
          <p14:tracePt t="24287" x="4683125" y="4257675"/>
          <p14:tracePt t="24295" x="4683125" y="4283075"/>
          <p14:tracePt t="24304" x="4683125" y="4316413"/>
          <p14:tracePt t="24311" x="4683125" y="4341813"/>
          <p14:tracePt t="24321" x="4683125" y="4368800"/>
          <p14:tracePt t="24327" x="4683125" y="4402138"/>
          <p14:tracePt t="24337" x="4683125" y="4427538"/>
          <p14:tracePt t="24343" x="4665663" y="4460875"/>
          <p14:tracePt t="24354" x="4665663" y="4470400"/>
          <p14:tracePt t="24359" x="4665663" y="4478338"/>
          <p14:tracePt t="24371" x="4665663" y="4495800"/>
          <p14:tracePt t="24374" x="4665663" y="4513263"/>
          <p14:tracePt t="24387" x="4665663" y="4529138"/>
          <p14:tracePt t="24390" x="4665663" y="4554538"/>
          <p14:tracePt t="24399" x="4665663" y="4564063"/>
          <p14:tracePt t="24407" x="4665663" y="4572000"/>
          <p14:tracePt t="24415" x="4665663" y="4579938"/>
          <p14:tracePt t="24431" x="4665663" y="4589463"/>
          <p14:tracePt t="24791" x="4665663" y="4572000"/>
          <p14:tracePt t="24799" x="4665663" y="4529138"/>
          <p14:tracePt t="24807" x="4665663" y="4503738"/>
          <p14:tracePt t="24815" x="4665663" y="4460875"/>
          <p14:tracePt t="24823" x="4665663" y="4419600"/>
          <p14:tracePt t="24831" x="4665663" y="4376738"/>
          <p14:tracePt t="24838" x="4665663" y="4325938"/>
          <p14:tracePt t="24847" x="4665663" y="4308475"/>
          <p14:tracePt t="24854" x="4673600" y="4283075"/>
          <p14:tracePt t="24863" x="4673600" y="4265613"/>
          <p14:tracePt t="24879" x="4683125" y="4232275"/>
          <p14:tracePt t="24895" x="4691063" y="4214813"/>
          <p14:tracePt t="24903" x="4691063" y="4206875"/>
          <p14:tracePt t="24911" x="4691063" y="4189413"/>
          <p14:tracePt t="24920" x="4691063" y="4171950"/>
          <p14:tracePt t="24927" x="4699000" y="4164013"/>
          <p14:tracePt t="24938" x="4699000" y="4156075"/>
          <p14:tracePt t="24943" x="4708525" y="4130675"/>
          <p14:tracePt t="24953" x="4708525" y="4121150"/>
          <p14:tracePt t="24959" x="4716463" y="4105275"/>
          <p14:tracePt t="25495" x="4708525" y="4105275"/>
          <p14:tracePt t="25503" x="4699000" y="4105275"/>
          <p14:tracePt t="25510" x="4691063" y="4113213"/>
          <p14:tracePt t="25703" x="4691063" y="4121150"/>
          <p14:tracePt t="25711" x="4699000" y="4130675"/>
          <p14:tracePt t="25720" x="4759325" y="4146550"/>
          <p14:tracePt t="25727" x="4802188" y="4164013"/>
          <p14:tracePt t="25737" x="4852988" y="4181475"/>
          <p14:tracePt t="25742" x="4886325" y="4181475"/>
          <p14:tracePt t="25754" x="4911725" y="4181475"/>
          <p14:tracePt t="25758" x="4919663" y="4181475"/>
          <p14:tracePt t="26521" x="4937125" y="4197350"/>
          <p14:tracePt t="26536" x="4937125" y="4214813"/>
          <p14:tracePt t="26548" x="4937125" y="4224338"/>
          <p14:tracePt t="26554" x="4937125" y="4232275"/>
          <p14:tracePt t="26561" x="4937125" y="4240213"/>
          <p14:tracePt t="26571" x="4937125" y="4249738"/>
          <p14:tracePt t="26575" x="4937125" y="4265613"/>
          <p14:tracePt t="26587" x="4937125" y="4300538"/>
          <p14:tracePt t="26603" x="4937125" y="4316413"/>
          <p14:tracePt t="26607" x="4937125" y="4341813"/>
          <p14:tracePt t="26615" x="4937125" y="4351338"/>
          <p14:tracePt t="26623" x="4937125" y="4376738"/>
          <p14:tracePt t="26631" x="4937125" y="4394200"/>
          <p14:tracePt t="26639" x="4919663" y="4427538"/>
          <p14:tracePt t="26655" x="4911725" y="4445000"/>
          <p14:tracePt t="26663" x="4911725" y="4452938"/>
          <p14:tracePt t="26679" x="4911725" y="4460875"/>
          <p14:tracePt t="26742" x="4903788" y="4470400"/>
          <p14:tracePt t="26783" x="4903788" y="4460875"/>
          <p14:tracePt t="26791" x="4903788" y="4452938"/>
          <p14:tracePt t="26799" x="4903788" y="4427538"/>
          <p14:tracePt t="26806" x="4886325" y="4402138"/>
          <p14:tracePt t="26814" x="4868863" y="4376738"/>
          <p14:tracePt t="26830" x="4868863" y="4368800"/>
          <p14:tracePt t="26839" x="4860925" y="4359275"/>
          <p14:tracePt t="26847" x="4860925" y="4351338"/>
          <p14:tracePt t="26854" x="4860925" y="4333875"/>
          <p14:tracePt t="27376" x="4852988" y="4333875"/>
          <p14:tracePt t="27399" x="4843463" y="4333875"/>
          <p14:tracePt t="27415" x="4827588" y="4333875"/>
          <p14:tracePt t="27423" x="4818063" y="4341813"/>
          <p14:tracePt t="27431" x="4810125" y="4341813"/>
          <p14:tracePt t="27439" x="4802188" y="4341813"/>
          <p14:tracePt t="27447" x="4784725" y="4351338"/>
          <p14:tracePt t="27463" x="4767263" y="4359275"/>
          <p14:tracePt t="27470" x="4759325" y="4359275"/>
          <p14:tracePt t="27479" x="4741863" y="4376738"/>
          <p14:tracePt t="27486" x="4724400" y="4384675"/>
          <p14:tracePt t="27495" x="4708525" y="4402138"/>
          <p14:tracePt t="27503" x="4699000" y="4419600"/>
          <p14:tracePt t="27510" x="4691063" y="4445000"/>
          <p14:tracePt t="27520" x="4657725" y="4486275"/>
          <p14:tracePt t="27527" x="4640263" y="4538663"/>
          <p14:tracePt t="27536" x="4640263" y="4579938"/>
          <p14:tracePt t="27543" x="4614863" y="4605338"/>
          <p14:tracePt t="27553" x="4605338" y="4640263"/>
          <p14:tracePt t="27559" x="4597400" y="4657725"/>
          <p14:tracePt t="27569" x="4579938" y="4691063"/>
          <p14:tracePt t="27575" x="4579938" y="4708525"/>
          <p14:tracePt t="27586" x="4572000" y="4724400"/>
          <p14:tracePt t="27591" x="4546600" y="4759325"/>
          <p14:tracePt t="27603" x="4529138" y="4775200"/>
          <p14:tracePt t="27607" x="4513263" y="4802188"/>
          <p14:tracePt t="27615" x="4486275" y="4818063"/>
          <p14:tracePt t="27623" x="4460875" y="4843463"/>
          <p14:tracePt t="27630" x="4452938" y="4860925"/>
          <p14:tracePt t="27639" x="4445000" y="4878388"/>
          <p14:tracePt t="27646" x="4419600" y="4903788"/>
          <p14:tracePt t="27654" x="4402138" y="4911725"/>
          <p14:tracePt t="27663" x="4394200" y="4919663"/>
          <p14:tracePt t="27670" x="4376738" y="4937125"/>
          <p14:tracePt t="27679" x="4359275" y="4954588"/>
          <p14:tracePt t="27686" x="4333875" y="4962525"/>
          <p14:tracePt t="27695" x="4308475" y="4972050"/>
          <p14:tracePt t="27702" x="4300538" y="4987925"/>
          <p14:tracePt t="27711" x="4291013" y="4997450"/>
          <p14:tracePt t="27719" x="4283075" y="4997450"/>
          <p14:tracePt t="27727" x="4265613" y="5013325"/>
          <p14:tracePt t="27736" x="4257675" y="5013325"/>
          <p14:tracePt t="27743" x="4249738" y="5022850"/>
          <p14:tracePt t="27759" x="4249738" y="5030788"/>
          <p14:tracePt t="27770" x="4240213" y="5030788"/>
          <p14:tracePt t="27774" x="4232275" y="5030788"/>
          <p14:tracePt t="27787" x="4214813" y="5030788"/>
          <p14:tracePt t="27791" x="4197350" y="5048250"/>
          <p14:tracePt t="27807" x="4171950" y="5064125"/>
          <p14:tracePt t="27823" x="4156075" y="5073650"/>
          <p14:tracePt t="27831" x="4121150" y="5091113"/>
          <p14:tracePt t="27839" x="4121150" y="5099050"/>
          <p14:tracePt t="27847" x="4105275" y="5099050"/>
          <p14:tracePt t="27855" x="4079875" y="5124450"/>
          <p14:tracePt t="27863" x="4062413" y="5141913"/>
          <p14:tracePt t="27870" x="4052888" y="5149850"/>
          <p14:tracePt t="27879" x="4037013" y="5157788"/>
          <p14:tracePt t="27886" x="4027488" y="5167313"/>
          <p14:tracePt t="27894" x="4019550" y="5183188"/>
          <p14:tracePt t="27903" x="4002088" y="5192713"/>
          <p14:tracePt t="27910" x="3986213" y="5208588"/>
          <p14:tracePt t="27920" x="3968750" y="5235575"/>
          <p14:tracePt t="27927" x="3968750" y="5251450"/>
          <p14:tracePt t="27936" x="3935413" y="5294313"/>
          <p14:tracePt t="27943" x="3925888" y="5327650"/>
          <p14:tracePt t="27953" x="3917950" y="5362575"/>
          <p14:tracePt t="27959" x="3917950" y="5395913"/>
          <p14:tracePt t="27969" x="3900488" y="5446713"/>
          <p14:tracePt t="27975" x="3883025" y="5507038"/>
          <p14:tracePt t="27986" x="3857625" y="5575300"/>
          <p14:tracePt t="27991" x="3849688" y="5600700"/>
          <p14:tracePt t="28003" x="3832225" y="5668963"/>
          <p14:tracePt t="28007" x="3824288" y="5702300"/>
          <p14:tracePt t="28019" x="3806825" y="5761038"/>
          <p14:tracePt t="28022" x="3798888" y="5803900"/>
          <p14:tracePt t="28030" x="3773488" y="5854700"/>
          <p14:tracePt t="28039" x="3773488" y="5889625"/>
          <p14:tracePt t="28047" x="3748088" y="5932488"/>
          <p14:tracePt t="28055" x="3738563" y="5957888"/>
          <p14:tracePt t="28063" x="3730625" y="5965825"/>
          <p14:tracePt t="28070" x="3722688" y="5999163"/>
          <p14:tracePt t="28079" x="3713163" y="6016625"/>
          <p14:tracePt t="28095" x="3713163" y="6042025"/>
          <p14:tracePt t="28111" x="3713163" y="6067425"/>
          <p14:tracePt t="28119" x="3713163" y="6076950"/>
          <p14:tracePt t="28127" x="3705225" y="6102350"/>
          <p14:tracePt t="28136" x="3697288" y="6135688"/>
          <p14:tracePt t="28143" x="3671888" y="6169025"/>
          <p14:tracePt t="28153" x="3662363" y="6194425"/>
          <p14:tracePt t="28158" x="3636963" y="6221413"/>
          <p14:tracePt t="28170" x="3611563" y="6246813"/>
          <p14:tracePt t="28174" x="3594100" y="6254750"/>
          <p14:tracePt t="28186" x="3586163" y="6262688"/>
          <p14:tracePt t="28191" x="3586163" y="6272213"/>
          <p14:tracePt t="28239" x="3568700" y="6272213"/>
          <p14:tracePt t="28247" x="3560763" y="6272213"/>
          <p14:tracePt t="28279" x="3552825" y="6272213"/>
          <p14:tracePt t="28286" x="3543300" y="6272213"/>
          <p14:tracePt t="28302" x="3535363" y="6254750"/>
          <p14:tracePt t="28319" x="3535363" y="6246813"/>
          <p14:tracePt t="28336" x="3535363" y="6237288"/>
          <p14:tracePt t="28352" x="3535363" y="6221413"/>
          <p14:tracePt t="28368" x="3535363" y="6211888"/>
          <p14:tracePt t="28400" x="3535363" y="6203950"/>
          <p14:tracePt t="28407" x="3535363" y="6194425"/>
          <p14:tracePt t="28536" x="3535363" y="6186488"/>
          <p14:tracePt t="28751" x="3543300" y="6178550"/>
          <p14:tracePt t="28759" x="3552825" y="6178550"/>
          <p14:tracePt t="28769" x="3578225" y="6169025"/>
          <p14:tracePt t="28774" x="3586163" y="6169025"/>
          <p14:tracePt t="28786" x="3594100" y="6169025"/>
          <p14:tracePt t="28839" x="3619500" y="6169025"/>
          <p14:tracePt t="28847" x="3636963" y="6169025"/>
          <p14:tracePt t="28854" x="3705225" y="6169025"/>
          <p14:tracePt t="28862" x="3773488" y="6169025"/>
          <p14:tracePt t="28870" x="3875088" y="6169025"/>
          <p14:tracePt t="28878" x="3976688" y="6169025"/>
          <p14:tracePt t="28886" x="4062413" y="6169025"/>
          <p14:tracePt t="28895" x="4164013" y="6194425"/>
          <p14:tracePt t="28902" x="4249738" y="6203950"/>
          <p14:tracePt t="28911" x="4333875" y="6221413"/>
          <p14:tracePt t="28919" x="4419600" y="6221413"/>
          <p14:tracePt t="28927" x="4486275" y="6237288"/>
          <p14:tracePt t="28937" x="4554538" y="6246813"/>
          <p14:tracePt t="28943" x="4614863" y="6262688"/>
          <p14:tracePt t="28953" x="4657725" y="6262688"/>
          <p14:tracePt t="28959" x="4683125" y="6262688"/>
          <p14:tracePt t="28969" x="4708525" y="6262688"/>
          <p14:tracePt t="28975" x="4716463" y="6262688"/>
          <p14:tracePt t="28991" x="4733925" y="6262688"/>
          <p14:tracePt t="29023" x="4741863" y="6262688"/>
          <p14:tracePt t="29047" x="4759325" y="6262688"/>
          <p14:tracePt t="29055" x="4767263" y="6262688"/>
          <p14:tracePt t="29063" x="4784725" y="6262688"/>
          <p14:tracePt t="29071" x="4818063" y="6254750"/>
          <p14:tracePt t="29086" x="4835525" y="6254750"/>
          <p14:tracePt t="29095" x="4843463" y="6254750"/>
          <p14:tracePt t="29102" x="4852988" y="6246813"/>
          <p14:tracePt t="29111" x="4860925" y="6246813"/>
          <p14:tracePt t="29119" x="4878388" y="6237288"/>
          <p14:tracePt t="29126" x="4886325" y="6237288"/>
          <p14:tracePt t="29137" x="4903788" y="6237288"/>
          <p14:tracePt t="29142" x="4919663" y="6229350"/>
          <p14:tracePt t="29153" x="4954588" y="6211888"/>
          <p14:tracePt t="29159" x="4997450" y="6203950"/>
          <p14:tracePt t="29169" x="5013325" y="6203950"/>
          <p14:tracePt t="29175" x="5048250" y="6194425"/>
          <p14:tracePt t="29186" x="5056188" y="6186488"/>
          <p14:tracePt t="29191" x="5064125" y="6186488"/>
          <p14:tracePt t="29207" x="5073650" y="6186488"/>
          <p14:tracePt t="29863" x="5064125" y="6186488"/>
          <p14:tracePt t="29871" x="5005388" y="6186488"/>
          <p14:tracePt t="29879" x="4919663" y="6186488"/>
          <p14:tracePt t="29888" x="4802188" y="6186488"/>
          <p14:tracePt t="29895" x="4665663" y="6186488"/>
          <p14:tracePt t="29904" x="4513263" y="6186488"/>
          <p14:tracePt t="29911" x="4316413" y="6186488"/>
          <p14:tracePt t="29921" x="4095750" y="6143625"/>
          <p14:tracePt t="29927" x="3857625" y="6084888"/>
          <p14:tracePt t="29938" x="3543300" y="5991225"/>
          <p14:tracePt t="29943" x="3254375" y="5889625"/>
          <p14:tracePt t="29956" x="2957513" y="5803900"/>
          <p14:tracePt t="29959" x="2701925" y="5719763"/>
          <p14:tracePt t="29971" x="2455863" y="5626100"/>
          <p14:tracePt t="29975" x="2293938" y="5549900"/>
          <p14:tracePt t="29987" x="2065338" y="5413375"/>
          <p14:tracePt t="29991" x="1946275" y="5337175"/>
          <p14:tracePt t="30004" x="1827213" y="5235575"/>
          <p14:tracePt t="30007" x="1700213" y="5116513"/>
          <p14:tracePt t="30020" x="1639888" y="5013325"/>
          <p14:tracePt t="30022" x="1555750" y="4894263"/>
          <p14:tracePt t="30031" x="1470025" y="4759325"/>
          <p14:tracePt t="30039" x="1419225" y="4622800"/>
          <p14:tracePt t="30046" x="1368425" y="4503738"/>
          <p14:tracePt t="30055" x="1325563" y="4402138"/>
          <p14:tracePt t="30062" x="1266825" y="4283075"/>
          <p14:tracePt t="30071" x="1223963" y="4171950"/>
          <p14:tracePt t="30078" x="1163638" y="4037013"/>
          <p14:tracePt t="30086" x="1079500" y="3841750"/>
          <p14:tracePt t="30094" x="1011238" y="3662363"/>
          <p14:tracePt t="30103" x="917575" y="3441700"/>
          <p14:tracePt t="30110" x="815975" y="3279775"/>
          <p14:tracePt t="30121" x="739775" y="3135313"/>
          <p14:tracePt t="30126" x="671513" y="3016250"/>
          <p14:tracePt t="30137" x="620713" y="2914650"/>
          <p14:tracePt t="30142" x="577850" y="2830513"/>
          <p14:tracePt t="30153" x="544513" y="2727325"/>
          <p14:tracePt t="30158" x="501650" y="2617788"/>
          <p14:tracePt t="30170" x="441325" y="2498725"/>
          <p14:tracePt t="30174" x="382588" y="2387600"/>
          <p14:tracePt t="30186" x="306388" y="2252663"/>
          <p14:tracePt t="30190" x="187325" y="2073275"/>
          <p14:tracePt t="30203" x="68263" y="187801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</a:t>
            </a:r>
          </a:p>
        </p:txBody>
      </p:sp>
      <p:pic>
        <p:nvPicPr>
          <p:cNvPr id="5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17599" y="1119527"/>
            <a:ext cx="335280" cy="335280"/>
          </a:xfrm>
          <a:prstGeom prst="rect">
            <a:avLst/>
          </a:prstGeom>
          <a:noFill/>
        </p:spPr>
      </p:pic>
      <p:sp>
        <p:nvSpPr>
          <p:cNvPr id="8" name="TextBox 36"/>
          <p:cNvSpPr txBox="1"/>
          <p:nvPr/>
        </p:nvSpPr>
        <p:spPr>
          <a:xfrm>
            <a:off x="739053" y="1129051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</a:p>
        </p:txBody>
      </p:sp>
      <p:sp>
        <p:nvSpPr>
          <p:cNvPr id="10" name="TextBox 42"/>
          <p:cNvSpPr txBox="1"/>
          <p:nvPr/>
        </p:nvSpPr>
        <p:spPr>
          <a:xfrm>
            <a:off x="1089077" y="1138577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배열의 제거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1533678" y="3816398"/>
            <a:ext cx="5640223" cy="787288"/>
            <a:chOff x="8744" y="-9522"/>
            <a:chExt cx="5640614" cy="788047"/>
          </a:xfrm>
        </p:grpSpPr>
        <p:sp>
          <p:nvSpPr>
            <p:cNvPr id="36" name="직사각형 35"/>
            <p:cNvSpPr/>
            <p:nvPr/>
          </p:nvSpPr>
          <p:spPr>
            <a:xfrm>
              <a:off x="680251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349065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1011437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1342623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1673809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2004995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2336181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2667367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2998553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3329739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3660925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3992111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4323297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4654483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4985669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5316848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52" name="TextBox 21"/>
            <p:cNvSpPr txBox="1"/>
            <p:nvPr/>
          </p:nvSpPr>
          <p:spPr>
            <a:xfrm>
              <a:off x="8744" y="-9522"/>
              <a:ext cx="304800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 dirty="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A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53" name="TextBox 22"/>
            <p:cNvSpPr txBox="1"/>
            <p:nvPr/>
          </p:nvSpPr>
          <p:spPr>
            <a:xfrm>
              <a:off x="362894" y="291480"/>
              <a:ext cx="304800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0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54" name="TextBox 23"/>
            <p:cNvSpPr txBox="1"/>
            <p:nvPr/>
          </p:nvSpPr>
          <p:spPr>
            <a:xfrm>
              <a:off x="694057" y="291459"/>
              <a:ext cx="304800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55" name="TextBox 24"/>
            <p:cNvSpPr txBox="1"/>
            <p:nvPr/>
          </p:nvSpPr>
          <p:spPr>
            <a:xfrm>
              <a:off x="1025220" y="291459"/>
              <a:ext cx="304165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2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56" name="TextBox 27"/>
            <p:cNvSpPr txBox="1"/>
            <p:nvPr/>
          </p:nvSpPr>
          <p:spPr>
            <a:xfrm>
              <a:off x="360813" y="3455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57" name="TextBox 28"/>
            <p:cNvSpPr txBox="1"/>
            <p:nvPr/>
          </p:nvSpPr>
          <p:spPr>
            <a:xfrm>
              <a:off x="706753" y="1862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3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58" name="TextBox 29"/>
            <p:cNvSpPr txBox="1"/>
            <p:nvPr/>
          </p:nvSpPr>
          <p:spPr>
            <a:xfrm>
              <a:off x="1031365" y="-4068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59" name="TextBox 30"/>
            <p:cNvSpPr txBox="1"/>
            <p:nvPr/>
          </p:nvSpPr>
          <p:spPr>
            <a:xfrm>
              <a:off x="1341408" y="-5419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60" name="TextBox 31"/>
            <p:cNvSpPr txBox="1"/>
            <p:nvPr/>
          </p:nvSpPr>
          <p:spPr>
            <a:xfrm>
              <a:off x="1677167" y="-5031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5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</p:grpSp>
      <p:sp>
        <p:nvSpPr>
          <p:cNvPr id="19" name="TextBox 31"/>
          <p:cNvSpPr txBox="1"/>
          <p:nvPr/>
        </p:nvSpPr>
        <p:spPr>
          <a:xfrm>
            <a:off x="3556112" y="3816398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6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20" name="TextBox 31"/>
          <p:cNvSpPr txBox="1"/>
          <p:nvPr/>
        </p:nvSpPr>
        <p:spPr>
          <a:xfrm>
            <a:off x="3880701" y="3820497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1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21" name="TextBox 31"/>
          <p:cNvSpPr txBox="1"/>
          <p:nvPr/>
        </p:nvSpPr>
        <p:spPr>
          <a:xfrm>
            <a:off x="4213307" y="3824136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3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grpSp>
        <p:nvGrpSpPr>
          <p:cNvPr id="63" name="그룹 62"/>
          <p:cNvGrpSpPr/>
          <p:nvPr/>
        </p:nvGrpSpPr>
        <p:grpSpPr>
          <a:xfrm>
            <a:off x="1533678" y="4963444"/>
            <a:ext cx="5640223" cy="787288"/>
            <a:chOff x="8744" y="-9522"/>
            <a:chExt cx="5640614" cy="788047"/>
          </a:xfrm>
        </p:grpSpPr>
        <p:sp>
          <p:nvSpPr>
            <p:cNvPr id="77" name="직사각형 76"/>
            <p:cNvSpPr/>
            <p:nvPr/>
          </p:nvSpPr>
          <p:spPr>
            <a:xfrm>
              <a:off x="680251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349065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79" name="직사각형 78"/>
            <p:cNvSpPr/>
            <p:nvPr/>
          </p:nvSpPr>
          <p:spPr>
            <a:xfrm>
              <a:off x="1011437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0" name="직사각형 79"/>
            <p:cNvSpPr/>
            <p:nvPr/>
          </p:nvSpPr>
          <p:spPr>
            <a:xfrm>
              <a:off x="1342623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1673809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2004995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2336181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2667367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5" name="직사각형 84"/>
            <p:cNvSpPr/>
            <p:nvPr/>
          </p:nvSpPr>
          <p:spPr>
            <a:xfrm>
              <a:off x="2998553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3329739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7" name="직사각형 86"/>
            <p:cNvSpPr/>
            <p:nvPr/>
          </p:nvSpPr>
          <p:spPr>
            <a:xfrm>
              <a:off x="3660925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3992111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9" name="직사각형 88"/>
            <p:cNvSpPr/>
            <p:nvPr/>
          </p:nvSpPr>
          <p:spPr>
            <a:xfrm>
              <a:off x="4323297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4654483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91" name="직사각형 90"/>
            <p:cNvSpPr/>
            <p:nvPr/>
          </p:nvSpPr>
          <p:spPr>
            <a:xfrm>
              <a:off x="4985669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92" name="직사각형 91"/>
            <p:cNvSpPr/>
            <p:nvPr/>
          </p:nvSpPr>
          <p:spPr>
            <a:xfrm>
              <a:off x="5316848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93" name="TextBox 21"/>
            <p:cNvSpPr txBox="1"/>
            <p:nvPr/>
          </p:nvSpPr>
          <p:spPr>
            <a:xfrm>
              <a:off x="8744" y="-9522"/>
              <a:ext cx="304800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 dirty="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A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4" name="TextBox 22"/>
            <p:cNvSpPr txBox="1"/>
            <p:nvPr/>
          </p:nvSpPr>
          <p:spPr>
            <a:xfrm>
              <a:off x="362894" y="291480"/>
              <a:ext cx="304800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0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5" name="TextBox 23"/>
            <p:cNvSpPr txBox="1"/>
            <p:nvPr/>
          </p:nvSpPr>
          <p:spPr>
            <a:xfrm>
              <a:off x="694057" y="291459"/>
              <a:ext cx="304800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6" name="TextBox 24"/>
            <p:cNvSpPr txBox="1"/>
            <p:nvPr/>
          </p:nvSpPr>
          <p:spPr>
            <a:xfrm>
              <a:off x="1025220" y="291459"/>
              <a:ext cx="304165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2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7" name="TextBox 27"/>
            <p:cNvSpPr txBox="1"/>
            <p:nvPr/>
          </p:nvSpPr>
          <p:spPr>
            <a:xfrm>
              <a:off x="360813" y="3455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8" name="TextBox 28"/>
            <p:cNvSpPr txBox="1"/>
            <p:nvPr/>
          </p:nvSpPr>
          <p:spPr>
            <a:xfrm>
              <a:off x="706753" y="1862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3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9" name="TextBox 29"/>
            <p:cNvSpPr txBox="1"/>
            <p:nvPr/>
          </p:nvSpPr>
          <p:spPr>
            <a:xfrm>
              <a:off x="1031365" y="-4068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00" name="TextBox 30"/>
            <p:cNvSpPr txBox="1"/>
            <p:nvPr/>
          </p:nvSpPr>
          <p:spPr>
            <a:xfrm>
              <a:off x="1341408" y="-5419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01" name="TextBox 31"/>
            <p:cNvSpPr txBox="1"/>
            <p:nvPr/>
          </p:nvSpPr>
          <p:spPr>
            <a:xfrm>
              <a:off x="1677167" y="-5031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5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</p:grpSp>
      <p:sp>
        <p:nvSpPr>
          <p:cNvPr id="64" name="TextBox 31"/>
          <p:cNvSpPr txBox="1"/>
          <p:nvPr/>
        </p:nvSpPr>
        <p:spPr>
          <a:xfrm>
            <a:off x="3556112" y="4963444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6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65" name="TextBox 31"/>
          <p:cNvSpPr txBox="1"/>
          <p:nvPr/>
        </p:nvSpPr>
        <p:spPr>
          <a:xfrm>
            <a:off x="3880701" y="4967543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1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66" name="TextBox 31"/>
          <p:cNvSpPr txBox="1"/>
          <p:nvPr/>
        </p:nvSpPr>
        <p:spPr>
          <a:xfrm>
            <a:off x="4213307" y="4971182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3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67" name="TextBox 31"/>
          <p:cNvSpPr txBox="1"/>
          <p:nvPr/>
        </p:nvSpPr>
        <p:spPr>
          <a:xfrm>
            <a:off x="4876786" y="4971182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5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68" name="TextBox 31"/>
          <p:cNvSpPr txBox="1"/>
          <p:nvPr/>
        </p:nvSpPr>
        <p:spPr>
          <a:xfrm>
            <a:off x="5204992" y="4971182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7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4860012" y="4991741"/>
            <a:ext cx="332487" cy="332190"/>
          </a:xfrm>
          <a:prstGeom prst="rect">
            <a:avLst/>
          </a:prstGeom>
          <a:solidFill>
            <a:srgbClr val="F8F0D0"/>
          </a:solidFill>
          <a:ln w="38100">
            <a:solidFill>
              <a:srgbClr val="3237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1" name="직사각형 70"/>
          <p:cNvSpPr/>
          <p:nvPr/>
        </p:nvSpPr>
        <p:spPr>
          <a:xfrm>
            <a:off x="5191175" y="4991741"/>
            <a:ext cx="332487" cy="332190"/>
          </a:xfrm>
          <a:prstGeom prst="rect">
            <a:avLst/>
          </a:prstGeom>
          <a:solidFill>
            <a:schemeClr val="bg1"/>
          </a:solidFill>
          <a:ln w="38100">
            <a:solidFill>
              <a:srgbClr val="3237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5522338" y="4991741"/>
            <a:ext cx="332487" cy="332190"/>
          </a:xfrm>
          <a:prstGeom prst="rect">
            <a:avLst/>
          </a:prstGeom>
          <a:solidFill>
            <a:schemeClr val="bg1"/>
          </a:solidFill>
          <a:ln w="38100">
            <a:solidFill>
              <a:srgbClr val="3237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4" name="TextBox 31"/>
          <p:cNvSpPr txBox="1"/>
          <p:nvPr/>
        </p:nvSpPr>
        <p:spPr>
          <a:xfrm>
            <a:off x="4529532" y="4963444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5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75" name="TextBox 31"/>
          <p:cNvSpPr txBox="1"/>
          <p:nvPr/>
        </p:nvSpPr>
        <p:spPr>
          <a:xfrm>
            <a:off x="4877328" y="4954208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7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grpSp>
        <p:nvGrpSpPr>
          <p:cNvPr id="102" name="그룹 101"/>
          <p:cNvGrpSpPr/>
          <p:nvPr/>
        </p:nvGrpSpPr>
        <p:grpSpPr>
          <a:xfrm>
            <a:off x="1533678" y="2731545"/>
            <a:ext cx="5640223" cy="1132851"/>
            <a:chOff x="1459787" y="1907791"/>
            <a:chExt cx="5640223" cy="1132851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D1EBEC58-6DBB-6F40-B281-9DC959924FB2}"/>
                </a:ext>
              </a:extLst>
            </p:cNvPr>
            <p:cNvSpPr txBox="1"/>
            <p:nvPr/>
          </p:nvSpPr>
          <p:spPr>
            <a:xfrm>
              <a:off x="4313206" y="2763643"/>
              <a:ext cx="6062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b="1" dirty="0"/>
                <a:t>4</a:t>
              </a:r>
              <a:r>
                <a:rPr kumimoji="1" lang="ko-KR" altLang="en-US" sz="1200" b="1" dirty="0"/>
                <a:t> 제거</a:t>
              </a:r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2131247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5" name="직사각형 104"/>
            <p:cNvSpPr/>
            <p:nvPr/>
          </p:nvSpPr>
          <p:spPr>
            <a:xfrm>
              <a:off x="1800084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2462410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2793574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124737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9" name="직사각형 108"/>
            <p:cNvSpPr/>
            <p:nvPr/>
          </p:nvSpPr>
          <p:spPr>
            <a:xfrm>
              <a:off x="3455900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0" name="직사각형 109"/>
            <p:cNvSpPr/>
            <p:nvPr/>
          </p:nvSpPr>
          <p:spPr>
            <a:xfrm>
              <a:off x="3787063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4118226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2" name="직사각형 111"/>
            <p:cNvSpPr/>
            <p:nvPr/>
          </p:nvSpPr>
          <p:spPr>
            <a:xfrm>
              <a:off x="4449389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3" name="직사각형 112"/>
            <p:cNvSpPr/>
            <p:nvPr/>
          </p:nvSpPr>
          <p:spPr>
            <a:xfrm>
              <a:off x="4780552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4" name="직사각형 113"/>
            <p:cNvSpPr/>
            <p:nvPr/>
          </p:nvSpPr>
          <p:spPr>
            <a:xfrm>
              <a:off x="5111715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5" name="직사각형 114"/>
            <p:cNvSpPr/>
            <p:nvPr/>
          </p:nvSpPr>
          <p:spPr>
            <a:xfrm>
              <a:off x="5442878" y="1935697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6" name="직사각형 115"/>
            <p:cNvSpPr/>
            <p:nvPr/>
          </p:nvSpPr>
          <p:spPr>
            <a:xfrm>
              <a:off x="5774041" y="1935697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7" name="직사각형 116"/>
            <p:cNvSpPr/>
            <p:nvPr/>
          </p:nvSpPr>
          <p:spPr>
            <a:xfrm>
              <a:off x="6105204" y="1935697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8" name="직사각형 117"/>
            <p:cNvSpPr/>
            <p:nvPr/>
          </p:nvSpPr>
          <p:spPr>
            <a:xfrm>
              <a:off x="6436367" y="1935697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9" name="직사각형 118"/>
            <p:cNvSpPr/>
            <p:nvPr/>
          </p:nvSpPr>
          <p:spPr>
            <a:xfrm>
              <a:off x="6767523" y="1935697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20" name="TextBox 21"/>
            <p:cNvSpPr txBox="1"/>
            <p:nvPr/>
          </p:nvSpPr>
          <p:spPr>
            <a:xfrm>
              <a:off x="1459787" y="1907791"/>
              <a:ext cx="304779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 dirty="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A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1" name="TextBox 22"/>
            <p:cNvSpPr txBox="1"/>
            <p:nvPr/>
          </p:nvSpPr>
          <p:spPr>
            <a:xfrm>
              <a:off x="1813912" y="2208503"/>
              <a:ext cx="304779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0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2" name="TextBox 23"/>
            <p:cNvSpPr txBox="1"/>
            <p:nvPr/>
          </p:nvSpPr>
          <p:spPr>
            <a:xfrm>
              <a:off x="2145052" y="2208482"/>
              <a:ext cx="304779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3" name="TextBox 24"/>
            <p:cNvSpPr txBox="1"/>
            <p:nvPr/>
          </p:nvSpPr>
          <p:spPr>
            <a:xfrm>
              <a:off x="2476193" y="2208482"/>
              <a:ext cx="304144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2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4" name="TextBox 27"/>
            <p:cNvSpPr txBox="1"/>
            <p:nvPr/>
          </p:nvSpPr>
          <p:spPr>
            <a:xfrm>
              <a:off x="1811832" y="1920756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5" name="TextBox 28"/>
            <p:cNvSpPr txBox="1"/>
            <p:nvPr/>
          </p:nvSpPr>
          <p:spPr>
            <a:xfrm>
              <a:off x="2157748" y="1919164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3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6" name="TextBox 29"/>
            <p:cNvSpPr txBox="1"/>
            <p:nvPr/>
          </p:nvSpPr>
          <p:spPr>
            <a:xfrm>
              <a:off x="2482337" y="1913240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7" name="TextBox 30"/>
            <p:cNvSpPr txBox="1"/>
            <p:nvPr/>
          </p:nvSpPr>
          <p:spPr>
            <a:xfrm>
              <a:off x="2792359" y="1911890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8" name="TextBox 31"/>
            <p:cNvSpPr txBox="1"/>
            <p:nvPr/>
          </p:nvSpPr>
          <p:spPr>
            <a:xfrm>
              <a:off x="3128094" y="1912278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5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9" name="TextBox 31"/>
            <p:cNvSpPr txBox="1"/>
            <p:nvPr/>
          </p:nvSpPr>
          <p:spPr>
            <a:xfrm>
              <a:off x="3482221" y="1907791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6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0" name="TextBox 31"/>
            <p:cNvSpPr txBox="1"/>
            <p:nvPr/>
          </p:nvSpPr>
          <p:spPr>
            <a:xfrm>
              <a:off x="3806810" y="1911890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1" name="TextBox 31"/>
            <p:cNvSpPr txBox="1"/>
            <p:nvPr/>
          </p:nvSpPr>
          <p:spPr>
            <a:xfrm>
              <a:off x="4139416" y="1915529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3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2" name="TextBox 31"/>
            <p:cNvSpPr txBox="1"/>
            <p:nvPr/>
          </p:nvSpPr>
          <p:spPr>
            <a:xfrm>
              <a:off x="4462618" y="1919164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3" name="TextBox 31"/>
            <p:cNvSpPr txBox="1"/>
            <p:nvPr/>
          </p:nvSpPr>
          <p:spPr>
            <a:xfrm>
              <a:off x="4802895" y="1915529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5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4" name="TextBox 31"/>
            <p:cNvSpPr txBox="1"/>
            <p:nvPr/>
          </p:nvSpPr>
          <p:spPr>
            <a:xfrm>
              <a:off x="5131101" y="1915529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7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5" name="오른쪽 화살표 134"/>
            <p:cNvSpPr/>
            <p:nvPr/>
          </p:nvSpPr>
          <p:spPr>
            <a:xfrm rot="16200000">
              <a:off x="4533671" y="2553348"/>
              <a:ext cx="186797" cy="173342"/>
            </a:xfrm>
            <a:prstGeom prst="rightArrow">
              <a:avLst/>
            </a:prstGeom>
            <a:solidFill>
              <a:srgbClr val="323783"/>
            </a:solidFill>
            <a:ln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왼쪽으로 구부러진 화살표 3"/>
          <p:cNvSpPr/>
          <p:nvPr/>
        </p:nvSpPr>
        <p:spPr>
          <a:xfrm rot="5400000">
            <a:off x="5066436" y="4176302"/>
            <a:ext cx="252125" cy="336280"/>
          </a:xfrm>
          <a:prstGeom prst="curvedLeftArrow">
            <a:avLst/>
          </a:prstGeom>
          <a:solidFill>
            <a:srgbClr val="323783"/>
          </a:solidFill>
          <a:ln>
            <a:solidFill>
              <a:srgbClr val="3237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8" name="왼쪽으로 구부러진 화살표 137"/>
          <p:cNvSpPr/>
          <p:nvPr/>
        </p:nvSpPr>
        <p:spPr>
          <a:xfrm rot="5400000">
            <a:off x="4663342" y="4181223"/>
            <a:ext cx="252125" cy="336280"/>
          </a:xfrm>
          <a:prstGeom prst="curvedLeftArrow">
            <a:avLst/>
          </a:prstGeom>
          <a:solidFill>
            <a:srgbClr val="323783"/>
          </a:solidFill>
          <a:ln>
            <a:solidFill>
              <a:srgbClr val="3237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9" name="TextBox 31"/>
          <p:cNvSpPr txBox="1"/>
          <p:nvPr/>
        </p:nvSpPr>
        <p:spPr>
          <a:xfrm>
            <a:off x="4870808" y="3823247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5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140" name="TextBox 31"/>
          <p:cNvSpPr txBox="1"/>
          <p:nvPr/>
        </p:nvSpPr>
        <p:spPr>
          <a:xfrm>
            <a:off x="5209932" y="3812988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7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136" name="오른쪽 화살표 135"/>
          <p:cNvSpPr/>
          <p:nvPr/>
        </p:nvSpPr>
        <p:spPr>
          <a:xfrm>
            <a:off x="1595221" y="1665138"/>
            <a:ext cx="181691" cy="120073"/>
          </a:xfrm>
          <a:prstGeom prst="rightArrow">
            <a:avLst/>
          </a:prstGeom>
          <a:solidFill>
            <a:srgbClr val="104486"/>
          </a:solidFill>
          <a:ln>
            <a:solidFill>
              <a:srgbClr val="10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TextBox 136"/>
          <p:cNvSpPr txBox="1"/>
          <p:nvPr/>
        </p:nvSpPr>
        <p:spPr>
          <a:xfrm>
            <a:off x="1885723" y="1571287"/>
            <a:ext cx="5798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번째 위치에 해당하는 값을 제거 </a:t>
            </a:r>
            <a:r>
              <a:rPr lang="en-US" altLang="ko-KR" sz="14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Delete(</a:t>
            </a:r>
            <a:r>
              <a:rPr lang="en-US" altLang="ko-KR" sz="14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idx</a:t>
            </a:r>
            <a:r>
              <a:rPr lang="en-US" altLang="ko-KR" sz="14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endParaRPr lang="ko-KR" altLang="en-US" sz="14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1" name="오른쪽 화살표 140"/>
          <p:cNvSpPr/>
          <p:nvPr/>
        </p:nvSpPr>
        <p:spPr>
          <a:xfrm>
            <a:off x="1595221" y="1975257"/>
            <a:ext cx="181691" cy="120073"/>
          </a:xfrm>
          <a:prstGeom prst="rightArrow">
            <a:avLst/>
          </a:prstGeom>
          <a:solidFill>
            <a:srgbClr val="104486"/>
          </a:solidFill>
          <a:ln>
            <a:solidFill>
              <a:srgbClr val="10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TextBox 141"/>
          <p:cNvSpPr txBox="1"/>
          <p:nvPr/>
        </p:nvSpPr>
        <p:spPr>
          <a:xfrm>
            <a:off x="1885723" y="1881406"/>
            <a:ext cx="5798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순차</a:t>
            </a:r>
            <a:r>
              <a:rPr lang="en-US" altLang="ko-KR" sz="1400" dirty="0">
                <a:latin typeface="+mn-ea"/>
              </a:rPr>
              <a:t>,</a:t>
            </a:r>
            <a:r>
              <a:rPr lang="ko-KR" altLang="en-US" sz="1400" dirty="0">
                <a:latin typeface="+mn-ea"/>
              </a:rPr>
              <a:t>연속적으로 저장 되어 있는 형태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유지 하고 싶다 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C0559D1-8DC2-4770-B00C-501BACCC1674}"/>
              </a:ext>
            </a:extLst>
          </p:cNvPr>
          <p:cNvSpPr txBox="1"/>
          <p:nvPr/>
        </p:nvSpPr>
        <p:spPr>
          <a:xfrm>
            <a:off x="3300439" y="5724326"/>
            <a:ext cx="2253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n-ea"/>
              </a:rPr>
              <a:t>최악의 경우 </a:t>
            </a:r>
            <a:r>
              <a:rPr lang="en-US" altLang="ko-KR" dirty="0">
                <a:latin typeface="+mn-ea"/>
              </a:rPr>
              <a:t>O(n)</a:t>
            </a:r>
            <a:endParaRPr lang="ko-KR" altLang="en-US" dirty="0">
              <a:latin typeface="+mn-ea"/>
            </a:endParaRPr>
          </a:p>
        </p:txBody>
      </p:sp>
      <p:sp>
        <p:nvSpPr>
          <p:cNvPr id="146" name="오른쪽 화살표 128">
            <a:extLst>
              <a:ext uri="{FF2B5EF4-FFF2-40B4-BE49-F238E27FC236}">
                <a16:creationId xmlns:a16="http://schemas.microsoft.com/office/drawing/2014/main" id="{AC7DBB71-7DD6-424B-9719-41DE72CF4E4C}"/>
              </a:ext>
            </a:extLst>
          </p:cNvPr>
          <p:cNvSpPr/>
          <p:nvPr/>
        </p:nvSpPr>
        <p:spPr>
          <a:xfrm>
            <a:off x="3263528" y="5848955"/>
            <a:ext cx="181691" cy="120073"/>
          </a:xfrm>
          <a:prstGeom prst="rightArrow">
            <a:avLst/>
          </a:prstGeom>
          <a:solidFill>
            <a:srgbClr val="104486"/>
          </a:solidFill>
          <a:ln>
            <a:solidFill>
              <a:srgbClr val="10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7" name="TextBox 24">
            <a:extLst>
              <a:ext uri="{FF2B5EF4-FFF2-40B4-BE49-F238E27FC236}">
                <a16:creationId xmlns:a16="http://schemas.microsoft.com/office/drawing/2014/main" id="{66B25F9B-CA4F-40C9-BAC5-C18411E9C3D8}"/>
              </a:ext>
            </a:extLst>
          </p:cNvPr>
          <p:cNvSpPr txBox="1"/>
          <p:nvPr/>
        </p:nvSpPr>
        <p:spPr>
          <a:xfrm>
            <a:off x="4547866" y="3056646"/>
            <a:ext cx="304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sz="1800" kern="1200" dirty="0">
                <a:solidFill>
                  <a:srgbClr val="566F51"/>
                </a:solidFill>
                <a:effectLst/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8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8EF457EF-2C7D-4162-BEBB-E49F6CBEC3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152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670"/>
    </mc:Choice>
    <mc:Fallback xmlns="">
      <p:transition spd="slow" advTm="34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2" x="2881313" y="3067050"/>
          <p14:tracePt t="320" x="2846388" y="3195638"/>
          <p14:tracePt t="326" x="2838450" y="3238500"/>
          <p14:tracePt t="334" x="2830513" y="3271838"/>
          <p14:tracePt t="341" x="2813050" y="3289300"/>
          <p14:tracePt t="349" x="2805113" y="3314700"/>
          <p14:tracePt t="358" x="2795588" y="3322638"/>
          <p14:tracePt t="367" x="2778125" y="3355975"/>
          <p14:tracePt t="373" x="2778125" y="3365500"/>
          <p14:tracePt t="386" x="2770188" y="3390900"/>
          <p14:tracePt t="389" x="2762250" y="3398838"/>
          <p14:tracePt t="402" x="2736850" y="3424238"/>
          <p14:tracePt t="420" x="2719388" y="3433763"/>
          <p14:tracePt t="421" x="2686050" y="3459163"/>
          <p14:tracePt t="435" x="2660650" y="3467100"/>
          <p14:tracePt t="438" x="2625725" y="3484563"/>
          <p14:tracePt t="452" x="2574925" y="3517900"/>
          <p14:tracePt t="454" x="2549525" y="3517900"/>
          <p14:tracePt t="462" x="2516188" y="3543300"/>
          <p14:tracePt t="470" x="2447925" y="3560763"/>
          <p14:tracePt t="478" x="2430463" y="3568700"/>
          <p14:tracePt t="486" x="2379663" y="3586163"/>
          <p14:tracePt t="494" x="2362200" y="3594100"/>
          <p14:tracePt t="502" x="2344738" y="3603625"/>
          <p14:tracePt t="510" x="2319338" y="3611563"/>
          <p14:tracePt t="519" x="2311400" y="3611563"/>
          <p14:tracePt t="600" x="2303463" y="3611563"/>
          <p14:tracePt t="617" x="2303463" y="3619500"/>
          <p14:tracePt t="632" x="2286000" y="3636963"/>
          <p14:tracePt t="638" x="2278063" y="3646488"/>
          <p14:tracePt t="646" x="2260600" y="3646488"/>
          <p14:tracePt t="654" x="2252663" y="3646488"/>
          <p14:tracePt t="668" x="2243138" y="3662363"/>
          <p14:tracePt t="670" x="2227263" y="3671888"/>
          <p14:tracePt t="678" x="2209800" y="3679825"/>
          <p14:tracePt t="686" x="2200275" y="3679825"/>
          <p14:tracePt t="694" x="2192338" y="3697288"/>
          <p14:tracePt t="702" x="2174875" y="3713163"/>
          <p14:tracePt t="710" x="2166938" y="3713163"/>
          <p14:tracePt t="718" x="2159000" y="3738563"/>
          <p14:tracePt t="726" x="2141538" y="3756025"/>
          <p14:tracePt t="733" x="2133600" y="3773488"/>
          <p14:tracePt t="742" x="2124075" y="3798888"/>
          <p14:tracePt t="749" x="2098675" y="3824288"/>
          <p14:tracePt t="757" x="2090738" y="3849688"/>
          <p14:tracePt t="766" x="2090738" y="3867150"/>
          <p14:tracePt t="774" x="2073275" y="3900488"/>
          <p14:tracePt t="783" x="2055813" y="3908425"/>
          <p14:tracePt t="790" x="2055813" y="3925888"/>
          <p14:tracePt t="800" x="2047875" y="3951288"/>
          <p14:tracePt t="806" x="2047875" y="3968750"/>
          <p14:tracePt t="817" x="2030413" y="4019550"/>
          <p14:tracePt t="822" x="2030413" y="4062413"/>
          <p14:tracePt t="834" x="2005013" y="4105275"/>
          <p14:tracePt t="838" x="2005013" y="4156075"/>
          <p14:tracePt t="850" x="1997075" y="4181475"/>
          <p14:tracePt t="854" x="1997075" y="4197350"/>
          <p14:tracePt t="866" x="1979613" y="4232275"/>
          <p14:tracePt t="870" x="1979613" y="4240213"/>
          <p14:tracePt t="878" x="1979613" y="4249738"/>
          <p14:tracePt t="886" x="1979613" y="4265613"/>
          <p14:tracePt t="894" x="1979613" y="4275138"/>
          <p14:tracePt t="902" x="1979613" y="4291013"/>
          <p14:tracePt t="910" x="1971675" y="4308475"/>
          <p14:tracePt t="918" x="1971675" y="4333875"/>
          <p14:tracePt t="926" x="1963738" y="4359275"/>
          <p14:tracePt t="934" x="1963738" y="4376738"/>
          <p14:tracePt t="942" x="1963738" y="4394200"/>
          <p14:tracePt t="951" x="1946275" y="4419600"/>
          <p14:tracePt t="958" x="1938338" y="4435475"/>
          <p14:tracePt t="973" x="1928813" y="4452938"/>
          <p14:tracePt t="983" x="1911350" y="4470400"/>
          <p14:tracePt t="989" x="1903413" y="4470400"/>
          <p14:tracePt t="1000" x="1885950" y="4486275"/>
          <p14:tracePt t="1006" x="1885950" y="4495800"/>
          <p14:tracePt t="1017" x="1860550" y="4513263"/>
          <p14:tracePt t="1022" x="1835150" y="4529138"/>
          <p14:tracePt t="1034" x="1793875" y="4546600"/>
          <p14:tracePt t="1037" x="1733550" y="4579938"/>
          <p14:tracePt t="1049" x="1665288" y="4622800"/>
          <p14:tracePt t="1054" x="1622425" y="4630738"/>
          <p14:tracePt t="1066" x="1538288" y="4640263"/>
          <p14:tracePt t="1070" x="1487488" y="4657725"/>
          <p14:tracePt t="1078" x="1444625" y="4657725"/>
          <p14:tracePt t="1086" x="1436688" y="4657725"/>
          <p14:tracePt t="1550" x="1436688" y="4673600"/>
          <p14:tracePt t="1568" x="1436688" y="4683125"/>
          <p14:tracePt t="1579" x="1436688" y="4691063"/>
          <p14:tracePt t="1583" x="1444625" y="4708525"/>
          <p14:tracePt t="1592" x="1444625" y="4716463"/>
          <p14:tracePt t="1603" x="1444625" y="4733925"/>
          <p14:tracePt t="1606" x="1444625" y="4749800"/>
          <p14:tracePt t="1619" x="1444625" y="4767263"/>
          <p14:tracePt t="1622" x="1444625" y="4775200"/>
          <p14:tracePt t="1638" x="1427163" y="4784725"/>
          <p14:tracePt t="1678" x="1427163" y="4792663"/>
          <p14:tracePt t="1718" x="1427163" y="4802188"/>
          <p14:tracePt t="1726" x="1436688" y="4810125"/>
          <p14:tracePt t="1758" x="1436688" y="4818063"/>
          <p14:tracePt t="1766" x="1436688" y="4827588"/>
          <p14:tracePt t="1806" x="1436688" y="4835525"/>
          <p14:tracePt t="1830" x="1436688" y="4852988"/>
          <p14:tracePt t="1847" x="1436688" y="4860925"/>
          <p14:tracePt t="1869" x="1436688" y="4868863"/>
          <p14:tracePt t="1886" x="1436688" y="4886325"/>
          <p14:tracePt t="1918" x="1436688" y="4894263"/>
          <p14:tracePt t="1926" x="1427163" y="4903788"/>
          <p14:tracePt t="7311" x="1401763" y="4903788"/>
          <p14:tracePt t="7320" x="1333500" y="4835525"/>
          <p14:tracePt t="7334" x="1189038" y="4749800"/>
          <p14:tracePt t="7348" x="1138238" y="4691063"/>
          <p14:tracePt t="7350" x="1079500" y="4622800"/>
          <p14:tracePt t="7358" x="1054100" y="4564063"/>
          <p14:tracePt t="7366" x="1019175" y="4521200"/>
          <p14:tracePt t="7374" x="1019175" y="4495800"/>
          <p14:tracePt t="7382" x="1003300" y="4478338"/>
          <p14:tracePt t="7390" x="985838" y="4460875"/>
          <p14:tracePt t="7542" x="985838" y="4452938"/>
          <p14:tracePt t="7550" x="985838" y="4445000"/>
          <p14:tracePt t="7558" x="1011238" y="4402138"/>
          <p14:tracePt t="7568" x="1036638" y="4394200"/>
          <p14:tracePt t="7575" x="1069975" y="4359275"/>
          <p14:tracePt t="7584" x="1087438" y="4351338"/>
          <p14:tracePt t="7590" x="1104900" y="4333875"/>
          <p14:tracePt t="7601" x="1122363" y="4308475"/>
          <p14:tracePt t="7606" x="1138238" y="4291013"/>
          <p14:tracePt t="7618" x="1181100" y="4249738"/>
          <p14:tracePt t="7622" x="1181100" y="4189413"/>
          <p14:tracePt t="7633" x="1189038" y="4130675"/>
          <p14:tracePt t="7638" x="1189038" y="4044950"/>
          <p14:tracePt t="7649" x="1189038" y="3976688"/>
          <p14:tracePt t="7654" x="1181100" y="3857625"/>
          <p14:tracePt t="7665" x="1130300" y="3738563"/>
          <p14:tracePt t="7670" x="1062038" y="3586163"/>
          <p14:tracePt t="7681" x="993775" y="3408363"/>
          <p14:tracePt t="7686" x="858838" y="3152775"/>
          <p14:tracePt t="7698" x="765175" y="2940050"/>
          <p14:tracePt t="7702" x="628650" y="2762250"/>
          <p14:tracePt t="7710" x="492125" y="2557463"/>
          <p14:tracePt t="7718" x="314325" y="2293938"/>
          <p14:tracePt t="7726" x="85725" y="2047875"/>
          <p14:tracePt t="8254" x="169863" y="1606550"/>
          <p14:tracePt t="8263" x="271463" y="1674813"/>
          <p14:tracePt t="8270" x="365125" y="1733550"/>
          <p14:tracePt t="8281" x="466725" y="1793875"/>
          <p14:tracePt t="8286" x="534988" y="1819275"/>
          <p14:tracePt t="8299" x="569913" y="1852613"/>
          <p14:tracePt t="8302" x="603250" y="1878013"/>
          <p14:tracePt t="8314" x="620713" y="1895475"/>
          <p14:tracePt t="8318" x="636588" y="1903413"/>
          <p14:tracePt t="8326" x="663575" y="1920875"/>
          <p14:tracePt t="8334" x="663575" y="1928813"/>
          <p14:tracePt t="8341" x="671513" y="1938338"/>
          <p14:tracePt t="8358" x="688975" y="1954213"/>
          <p14:tracePt t="8374" x="696913" y="1971675"/>
          <p14:tracePt t="8382" x="704850" y="1989138"/>
          <p14:tracePt t="8422" x="704850" y="2005013"/>
          <p14:tracePt t="8430" x="714375" y="2014538"/>
          <p14:tracePt t="8438" x="722313" y="2014538"/>
          <p14:tracePt t="8454" x="730250" y="2022475"/>
          <p14:tracePt t="8465" x="747713" y="2022475"/>
          <p14:tracePt t="8469" x="755650" y="2022475"/>
          <p14:tracePt t="8481" x="765175" y="2022475"/>
          <p14:tracePt t="8486" x="781050" y="2030413"/>
          <p14:tracePt t="8498" x="798513" y="2030413"/>
          <p14:tracePt t="8502" x="823913" y="2030413"/>
          <p14:tracePt t="8518" x="833438" y="2039938"/>
          <p14:tracePt t="8526" x="841375" y="2047875"/>
          <p14:tracePt t="8534" x="849313" y="2047875"/>
          <p14:tracePt t="8542" x="858838" y="2073275"/>
          <p14:tracePt t="8550" x="892175" y="2108200"/>
          <p14:tracePt t="8558" x="968375" y="2200275"/>
          <p14:tracePt t="8565" x="1036638" y="2319338"/>
          <p14:tracePt t="8574" x="1079500" y="2430463"/>
          <p14:tracePt t="8582" x="1138238" y="2549525"/>
          <p14:tracePt t="8589" x="1198563" y="2643188"/>
          <p14:tracePt t="8598" x="1257300" y="2736850"/>
          <p14:tracePt t="8606" x="1282700" y="2787650"/>
          <p14:tracePt t="8614" x="1308100" y="2805113"/>
          <p14:tracePt t="8622" x="1317625" y="2813050"/>
          <p14:tracePt t="8774" x="1325563" y="2820988"/>
          <p14:tracePt t="8870" x="1333500" y="2830513"/>
          <p14:tracePt t="8880" x="1343025" y="2830513"/>
          <p14:tracePt t="8911" x="1350963" y="2830513"/>
          <p14:tracePt t="8918" x="1350963" y="2838450"/>
          <p14:tracePt t="8934" x="1360488" y="2846388"/>
          <p14:tracePt t="8942" x="1360488" y="2855913"/>
          <p14:tracePt t="8951" x="1360488" y="2871788"/>
          <p14:tracePt t="8966" x="1360488" y="2881313"/>
          <p14:tracePt t="8982" x="1360488" y="2897188"/>
          <p14:tracePt t="8998" x="1360488" y="2906713"/>
          <p14:tracePt t="9006" x="1368425" y="2906713"/>
          <p14:tracePt t="9022" x="1368425" y="2914650"/>
          <p14:tracePt t="9038" x="1368425" y="2932113"/>
          <p14:tracePt t="9054" x="1368425" y="2940050"/>
          <p14:tracePt t="9070" x="1368425" y="2949575"/>
          <p14:tracePt t="9086" x="1368425" y="2957513"/>
          <p14:tracePt t="9111" x="1368425" y="2965450"/>
          <p14:tracePt t="9118" x="1368425" y="2974975"/>
          <p14:tracePt t="9174" x="1368425" y="2990850"/>
          <p14:tracePt t="9190" x="1368425" y="3000375"/>
          <p14:tracePt t="9198" x="1360488" y="3008313"/>
          <p14:tracePt t="9222" x="1360488" y="3025775"/>
          <p14:tracePt t="9238" x="1350963" y="3033713"/>
          <p14:tracePt t="9263" x="1350963" y="3041650"/>
          <p14:tracePt t="9279" x="1350963" y="3059113"/>
          <p14:tracePt t="9326" x="1350963" y="3067050"/>
          <p14:tracePt t="9350" x="1350963" y="3076575"/>
          <p14:tracePt t="9357" x="1350963" y="3084513"/>
          <p14:tracePt t="9366" x="1350963" y="3094038"/>
          <p14:tracePt t="10414" x="1350963" y="3109913"/>
          <p14:tracePt t="10542" x="1360488" y="3109913"/>
          <p14:tracePt t="10550" x="1368425" y="3119438"/>
          <p14:tracePt t="10574" x="1368425" y="3127375"/>
          <p14:tracePt t="11911" x="1401763" y="3135313"/>
          <p14:tracePt t="11918" x="1411288" y="3144838"/>
          <p14:tracePt t="11930" x="1427163" y="3170238"/>
          <p14:tracePt t="11934" x="1436688" y="3170238"/>
          <p14:tracePt t="11942" x="1444625" y="3203575"/>
          <p14:tracePt t="11958" x="1452563" y="3238500"/>
          <p14:tracePt t="11966" x="1462088" y="3246438"/>
          <p14:tracePt t="11973" x="1470025" y="3254375"/>
          <p14:tracePt t="11982" x="1477963" y="3271838"/>
          <p14:tracePt t="11990" x="1477963" y="3279775"/>
          <p14:tracePt t="11998" x="1495425" y="3289300"/>
          <p14:tracePt t="12006" x="1504950" y="3305175"/>
          <p14:tracePt t="12014" x="1512888" y="3314700"/>
          <p14:tracePt t="12022" x="1520825" y="3314700"/>
          <p14:tracePt t="12030" x="1538288" y="3330575"/>
          <p14:tracePt t="12038" x="1555750" y="3348038"/>
          <p14:tracePt t="12047" x="1563688" y="3355975"/>
          <p14:tracePt t="12054" x="1606550" y="3382963"/>
          <p14:tracePt t="12064" x="1614488" y="3390900"/>
          <p14:tracePt t="12070" x="1649413" y="3408363"/>
          <p14:tracePt t="12080" x="1682750" y="3424238"/>
          <p14:tracePt t="12085" x="1708150" y="3433763"/>
          <p14:tracePt t="12097" x="1741488" y="3441700"/>
          <p14:tracePt t="12101" x="1776413" y="3459163"/>
          <p14:tracePt t="12113" x="1819275" y="3467100"/>
          <p14:tracePt t="12118" x="1870075" y="3475038"/>
          <p14:tracePt t="12130" x="1911350" y="3475038"/>
          <p14:tracePt t="12134" x="1971675" y="3475038"/>
          <p14:tracePt t="12142" x="2030413" y="3475038"/>
          <p14:tracePt t="12150" x="2116138" y="3475038"/>
          <p14:tracePt t="12158" x="2184400" y="3475038"/>
          <p14:tracePt t="12166" x="2286000" y="3475038"/>
          <p14:tracePt t="12174" x="2397125" y="3484563"/>
          <p14:tracePt t="12182" x="2516188" y="3517900"/>
          <p14:tracePt t="12190" x="2625725" y="3535363"/>
          <p14:tracePt t="12197" x="2727325" y="3543300"/>
          <p14:tracePt t="12206" x="2830513" y="3568700"/>
          <p14:tracePt t="12215" x="2914650" y="3578225"/>
          <p14:tracePt t="12221" x="3016250" y="3578225"/>
          <p14:tracePt t="12230" x="3101975" y="3578225"/>
          <p14:tracePt t="12237" x="3170238" y="3578225"/>
          <p14:tracePt t="12247" x="3271838" y="3578225"/>
          <p14:tracePt t="12254" x="3373438" y="3578225"/>
          <p14:tracePt t="12264" x="3459163" y="3578225"/>
          <p14:tracePt t="12270" x="3543300" y="3578225"/>
          <p14:tracePt t="12280" x="3611563" y="3578225"/>
          <p14:tracePt t="12286" x="3679825" y="3578225"/>
          <p14:tracePt t="12297" x="3730625" y="3578225"/>
          <p14:tracePt t="12302" x="3773488" y="3578225"/>
          <p14:tracePt t="12313" x="3781425" y="3578225"/>
          <p14:tracePt t="12318" x="3806825" y="3578225"/>
          <p14:tracePt t="12330" x="3816350" y="3578225"/>
          <p14:tracePt t="12334" x="3824288" y="3578225"/>
          <p14:tracePt t="12342" x="3841750" y="3578225"/>
          <p14:tracePt t="12349" x="3867150" y="3578225"/>
          <p14:tracePt t="12358" x="3892550" y="3578225"/>
          <p14:tracePt t="12366" x="3935413" y="3578225"/>
          <p14:tracePt t="12374" x="3994150" y="3578225"/>
          <p14:tracePt t="12382" x="4079875" y="3578225"/>
          <p14:tracePt t="12390" x="4146550" y="3578225"/>
          <p14:tracePt t="12398" x="4240213" y="3578225"/>
          <p14:tracePt t="12406" x="4308475" y="3578225"/>
          <p14:tracePt t="12414" x="4394200" y="3578225"/>
          <p14:tracePt t="12422" x="4452938" y="3578225"/>
          <p14:tracePt t="12430" x="4538663" y="3578225"/>
          <p14:tracePt t="12438" x="4597400" y="3578225"/>
          <p14:tracePt t="12447" x="4648200" y="3578225"/>
          <p14:tracePt t="12454" x="4691063" y="3578225"/>
          <p14:tracePt t="12463" x="4749800" y="3578225"/>
          <p14:tracePt t="12470" x="4784725" y="3578225"/>
          <p14:tracePt t="12480" x="4810125" y="3578225"/>
          <p14:tracePt t="12485" x="4818063" y="3578225"/>
          <p14:tracePt t="12497" x="4827588" y="3578225"/>
          <p14:tracePt t="12501" x="4843463" y="3578225"/>
          <p14:tracePt t="12513" x="4852988" y="3578225"/>
          <p14:tracePt t="12518" x="4878388" y="3578225"/>
          <p14:tracePt t="12530" x="4903788" y="3586163"/>
          <p14:tracePt t="12534" x="4929188" y="3586163"/>
          <p14:tracePt t="12542" x="4962525" y="3586163"/>
          <p14:tracePt t="12550" x="4997450" y="3586163"/>
          <p14:tracePt t="12558" x="5038725" y="3586163"/>
          <p14:tracePt t="12566" x="5081588" y="3586163"/>
          <p14:tracePt t="12574" x="5124450" y="3586163"/>
          <p14:tracePt t="12582" x="5167313" y="3586163"/>
          <p14:tracePt t="12590" x="5192713" y="3586163"/>
          <p14:tracePt t="12597" x="5200650" y="3586163"/>
          <p14:tracePt t="12605" x="5218113" y="3586163"/>
          <p14:tracePt t="12614" x="5235575" y="3586163"/>
          <p14:tracePt t="12621" x="5243513" y="3586163"/>
          <p14:tracePt t="12630" x="5251450" y="3586163"/>
          <p14:tracePt t="12638" x="5260975" y="3578225"/>
          <p14:tracePt t="13005" x="5260975" y="3568700"/>
          <p14:tracePt t="13062" x="5251450" y="3568700"/>
          <p14:tracePt t="13079" x="5251450" y="3560763"/>
          <p14:tracePt t="13182" x="5243513" y="3560763"/>
          <p14:tracePt t="13199" x="5235575" y="3560763"/>
          <p14:tracePt t="13215" x="5226050" y="3552825"/>
          <p14:tracePt t="13310" x="5218113" y="3552825"/>
          <p14:tracePt t="13334" x="5208588" y="3543300"/>
          <p14:tracePt t="13366" x="5200650" y="3543300"/>
          <p14:tracePt t="13374" x="5192713" y="3543300"/>
          <p14:tracePt t="13382" x="5183188" y="3543300"/>
          <p14:tracePt t="13390" x="5157788" y="3543300"/>
          <p14:tracePt t="13397" x="5124450" y="3543300"/>
          <p14:tracePt t="13405" x="5073650" y="3543300"/>
          <p14:tracePt t="13414" x="5013325" y="3543300"/>
          <p14:tracePt t="13421" x="4954588" y="3543300"/>
          <p14:tracePt t="13429" x="4868863" y="3543300"/>
          <p14:tracePt t="13438" x="4802188" y="3543300"/>
          <p14:tracePt t="13447" x="4733925" y="3543300"/>
          <p14:tracePt t="13454" x="4657725" y="3543300"/>
          <p14:tracePt t="13463" x="4614863" y="3543300"/>
          <p14:tracePt t="13470" x="4554538" y="3543300"/>
          <p14:tracePt t="13480" x="4513263" y="3543300"/>
          <p14:tracePt t="13486" x="4470400" y="3543300"/>
          <p14:tracePt t="13497" x="4384675" y="3543300"/>
          <p14:tracePt t="13502" x="4325938" y="3535363"/>
          <p14:tracePt t="13513" x="4265613" y="3535363"/>
          <p14:tracePt t="13518" x="4181475" y="3535363"/>
          <p14:tracePt t="13530" x="4113213" y="3535363"/>
          <p14:tracePt t="13533" x="4011613" y="3527425"/>
          <p14:tracePt t="13542" x="3908425" y="3527425"/>
          <p14:tracePt t="13549" x="3832225" y="3502025"/>
          <p14:tracePt t="13558" x="3748088" y="3492500"/>
          <p14:tracePt t="13566" x="3687763" y="3484563"/>
          <p14:tracePt t="13574" x="3654425" y="3484563"/>
          <p14:tracePt t="13582" x="3629025" y="3475038"/>
          <p14:tracePt t="13590" x="3611563" y="3475038"/>
          <p14:tracePt t="13598" x="3578225" y="3459163"/>
          <p14:tracePt t="13614" x="3568700" y="3459163"/>
          <p14:tracePt t="13622" x="3568700" y="3449638"/>
          <p14:tracePt t="13630" x="3543300" y="3449638"/>
          <p14:tracePt t="13646" x="3543300" y="3441700"/>
          <p14:tracePt t="13679" x="3535363" y="3441700"/>
          <p14:tracePt t="13696" x="3527425" y="3433763"/>
          <p14:tracePt t="13702" x="3509963" y="3416300"/>
          <p14:tracePt t="13846" x="3517900" y="3416300"/>
          <p14:tracePt t="13853" x="3535363" y="3416300"/>
          <p14:tracePt t="13862" x="3578225" y="3416300"/>
          <p14:tracePt t="13870" x="3629025" y="3416300"/>
          <p14:tracePt t="13880" x="3671888" y="3416300"/>
          <p14:tracePt t="13886" x="3722688" y="3416300"/>
          <p14:tracePt t="13897" x="3773488" y="3416300"/>
          <p14:tracePt t="13902" x="3824288" y="3416300"/>
          <p14:tracePt t="13913" x="3900488" y="3416300"/>
          <p14:tracePt t="13918" x="3960813" y="3424238"/>
          <p14:tracePt t="13930" x="4019550" y="3424238"/>
          <p14:tracePt t="13933" x="4079875" y="3424238"/>
          <p14:tracePt t="13947" x="4164013" y="3424238"/>
          <p14:tracePt t="13950" x="4214813" y="3424238"/>
          <p14:tracePt t="13958" x="4275138" y="3424238"/>
          <p14:tracePt t="13966" x="4316413" y="3424238"/>
          <p14:tracePt t="13974" x="4351338" y="3424238"/>
          <p14:tracePt t="13982" x="4384675" y="3424238"/>
          <p14:tracePt t="13990" x="4394200" y="3424238"/>
          <p14:tracePt t="13998" x="4410075" y="3424238"/>
          <p14:tracePt t="14006" x="4419600" y="3424238"/>
          <p14:tracePt t="14054" x="4427538" y="3424238"/>
          <p14:tracePt t="14062" x="4445000" y="3424238"/>
          <p14:tracePt t="14070" x="4452938" y="3424238"/>
          <p14:tracePt t="14086" x="4460875" y="3424238"/>
          <p14:tracePt t="14097" x="4470400" y="3424238"/>
          <p14:tracePt t="14102" x="4478338" y="3424238"/>
          <p14:tracePt t="14113" x="4486275" y="3424238"/>
          <p14:tracePt t="14130" x="4495800" y="3424238"/>
          <p14:tracePt t="14134" x="4503738" y="3424238"/>
          <p14:tracePt t="14146" x="4529138" y="3433763"/>
          <p14:tracePt t="14150" x="4564063" y="3433763"/>
          <p14:tracePt t="14158" x="4579938" y="3433763"/>
          <p14:tracePt t="14166" x="4597400" y="3433763"/>
          <p14:tracePt t="14174" x="4605338" y="3433763"/>
          <p14:tracePt t="14182" x="4614863" y="3433763"/>
          <p14:tracePt t="14190" x="4622800" y="3433763"/>
          <p14:tracePt t="14198" x="4630738" y="3441700"/>
          <p14:tracePt t="14230" x="4657725" y="3441700"/>
          <p14:tracePt t="14238" x="4665663" y="3459163"/>
          <p14:tracePt t="14246" x="4691063" y="3467100"/>
          <p14:tracePt t="14254" x="4699000" y="3467100"/>
          <p14:tracePt t="14263" x="4716463" y="3475038"/>
          <p14:tracePt t="14270" x="4733925" y="3484563"/>
          <p14:tracePt t="14280" x="4759325" y="3502025"/>
          <p14:tracePt t="14286" x="4767263" y="3502025"/>
          <p14:tracePt t="14296" x="4802188" y="3509963"/>
          <p14:tracePt t="14302" x="4835525" y="3517900"/>
          <p14:tracePt t="14313" x="4860925" y="3517900"/>
          <p14:tracePt t="14318" x="4903788" y="3517900"/>
          <p14:tracePt t="14330" x="4937125" y="3517900"/>
          <p14:tracePt t="14334" x="4962525" y="3517900"/>
          <p14:tracePt t="14347" x="4979988" y="3517900"/>
          <p14:tracePt t="14349" x="5005388" y="3517900"/>
          <p14:tracePt t="14366" x="5013325" y="3517900"/>
          <p14:tracePt t="14382" x="5030788" y="3517900"/>
          <p14:tracePt t="14438" x="5030788" y="3509963"/>
          <p14:tracePt t="14494" x="5030788" y="3502025"/>
          <p14:tracePt t="14518" x="5030788" y="3484563"/>
          <p14:tracePt t="14534" x="5030788" y="3475038"/>
          <p14:tracePt t="14546" x="5030788" y="3467100"/>
          <p14:tracePt t="14552" x="5030788" y="3459163"/>
          <p14:tracePt t="14559" x="5030788" y="3449638"/>
          <p14:tracePt t="14575" x="5022850" y="3441700"/>
          <p14:tracePt t="14614" x="5005388" y="3433763"/>
          <p14:tracePt t="14694" x="5005388" y="3424238"/>
          <p14:tracePt t="14759" x="4997450" y="3416300"/>
          <p14:tracePt t="15262" x="4997450" y="3433763"/>
          <p14:tracePt t="15270" x="4997450" y="3441700"/>
          <p14:tracePt t="15280" x="4997450" y="3449638"/>
          <p14:tracePt t="15296" x="4997450" y="3467100"/>
          <p14:tracePt t="15312" x="4997450" y="3484563"/>
          <p14:tracePt t="15334" x="4997450" y="3502025"/>
          <p14:tracePt t="15343" x="4997450" y="3509963"/>
          <p14:tracePt t="15358" x="4997450" y="3517900"/>
          <p14:tracePt t="15373" x="4997450" y="3535363"/>
          <p14:tracePt t="15398" x="4997450" y="3543300"/>
          <p14:tracePt t="15406" x="4997450" y="3552825"/>
          <p14:tracePt t="15414" x="4997450" y="3560763"/>
          <p14:tracePt t="15422" x="4997450" y="3578225"/>
          <p14:tracePt t="15446" x="4997450" y="3603625"/>
          <p14:tracePt t="15453" x="4997450" y="3611563"/>
          <p14:tracePt t="15463" x="4987925" y="3611563"/>
          <p14:tracePt t="15480" x="4987925" y="3619500"/>
          <p14:tracePt t="15486" x="4979988" y="3629025"/>
          <p14:tracePt t="15534" x="4972050" y="3646488"/>
          <p14:tracePt t="15550" x="4962525" y="3654425"/>
          <p14:tracePt t="15566" x="4962525" y="3662363"/>
          <p14:tracePt t="15582" x="4954588" y="3679825"/>
          <p14:tracePt t="15598" x="4946650" y="3679825"/>
          <p14:tracePt t="15605" x="4937125" y="3687763"/>
          <p14:tracePt t="15614" x="4929188" y="3697288"/>
          <p14:tracePt t="15630" x="4911725" y="3705225"/>
          <p14:tracePt t="15638" x="4911725" y="3713163"/>
          <p14:tracePt t="15654" x="4894263" y="3730625"/>
          <p14:tracePt t="15686" x="4886325" y="3730625"/>
          <p14:tracePt t="15726" x="4886325" y="3738563"/>
          <p14:tracePt t="17238" x="4878388" y="3738563"/>
          <p14:tracePt t="17246" x="4868863" y="3730625"/>
          <p14:tracePt t="17262" x="4868863" y="3713163"/>
          <p14:tracePt t="17270" x="4868863" y="3687763"/>
          <p14:tracePt t="17281" x="4868863" y="3671888"/>
          <p14:tracePt t="17302" x="4868863" y="3662363"/>
          <p14:tracePt t="17313" x="4868863" y="3636963"/>
          <p14:tracePt t="17317" x="4868863" y="3619500"/>
          <p14:tracePt t="17329" x="4868863" y="3594100"/>
          <p14:tracePt t="17334" x="4878388" y="3560763"/>
          <p14:tracePt t="17346" x="4886325" y="3535363"/>
          <p14:tracePt t="17350" x="4886325" y="3517900"/>
          <p14:tracePt t="17363" x="4886325" y="3484563"/>
          <p14:tracePt t="17366" x="4886325" y="3475038"/>
          <p14:tracePt t="17374" x="4886325" y="3449638"/>
          <p14:tracePt t="17382" x="4886325" y="3433763"/>
          <p14:tracePt t="17390" x="4886325" y="3416300"/>
          <p14:tracePt t="17398" x="4878388" y="3390900"/>
          <p14:tracePt t="17406" x="4852988" y="3355975"/>
          <p14:tracePt t="17413" x="4827588" y="3340100"/>
          <p14:tracePt t="17422" x="4792663" y="3305175"/>
          <p14:tracePt t="17429" x="4759325" y="3289300"/>
          <p14:tracePt t="17438" x="4733925" y="3263900"/>
          <p14:tracePt t="17446" x="4708525" y="3254375"/>
          <p14:tracePt t="17453" x="4699000" y="3238500"/>
          <p14:tracePt t="17462" x="4673600" y="3221038"/>
          <p14:tracePt t="17470" x="4657725" y="3195638"/>
          <p14:tracePt t="17479" x="4648200" y="3195638"/>
          <p14:tracePt t="17486" x="4640263" y="3178175"/>
          <p14:tracePt t="17496" x="4640263" y="3170238"/>
          <p14:tracePt t="17502" x="4630738" y="3160713"/>
          <p14:tracePt t="17528" x="4622800" y="3152775"/>
          <p14:tracePt t="17534" x="4622800" y="3144838"/>
          <p14:tracePt t="17545" x="4614863" y="3135313"/>
          <p14:tracePt t="17550" x="4614863" y="3127375"/>
          <p14:tracePt t="17574" x="4605338" y="3119438"/>
          <p14:tracePt t="17590" x="4605338" y="3109913"/>
          <p14:tracePt t="17598" x="4597400" y="3101975"/>
          <p14:tracePt t="17974" x="4605338" y="3101975"/>
          <p14:tracePt t="17981" x="4630738" y="3094038"/>
          <p14:tracePt t="17990" x="4657725" y="3094038"/>
          <p14:tracePt t="17998" x="4691063" y="3084513"/>
          <p14:tracePt t="18006" x="4708525" y="3084513"/>
          <p14:tracePt t="18014" x="4733925" y="3084513"/>
          <p14:tracePt t="18022" x="4749800" y="3067050"/>
          <p14:tracePt t="18094" x="4759325" y="3067050"/>
          <p14:tracePt t="18117" x="4767263" y="3067050"/>
          <p14:tracePt t="18128" x="4775200" y="3067050"/>
          <p14:tracePt t="18328" x="4792663" y="3067050"/>
          <p14:tracePt t="18360" x="4802188" y="3067050"/>
          <p14:tracePt t="18390" x="4802188" y="3076575"/>
          <p14:tracePt t="18406" x="4802188" y="3084513"/>
          <p14:tracePt t="18422" x="4810125" y="3084513"/>
          <p14:tracePt t="18438" x="4818063" y="3094038"/>
          <p14:tracePt t="18663" x="4792663" y="3094038"/>
          <p14:tracePt t="18675" x="4775200" y="3094038"/>
          <p14:tracePt t="18679" x="4741863" y="3094038"/>
          <p14:tracePt t="18690" x="4724400" y="3094038"/>
          <p14:tracePt t="18696" x="4699000" y="3084513"/>
          <p14:tracePt t="18712" x="4683125" y="3084513"/>
          <p14:tracePt t="18758" x="4673600" y="3084513"/>
          <p14:tracePt t="18766" x="4665663" y="3084513"/>
          <p14:tracePt t="18774" x="4657725" y="3076575"/>
          <p14:tracePt t="18782" x="4640263" y="3059113"/>
          <p14:tracePt t="18790" x="4630738" y="3041650"/>
          <p14:tracePt t="18798" x="4622800" y="3033713"/>
          <p14:tracePt t="18806" x="4605338" y="3016250"/>
          <p14:tracePt t="18822" x="4605338" y="3008313"/>
          <p14:tracePt t="18830" x="4605338" y="3000375"/>
          <p14:tracePt t="18838" x="4605338" y="2990850"/>
          <p14:tracePt t="18854" x="4605338" y="2982913"/>
          <p14:tracePt t="18861" x="4605338" y="2965450"/>
          <p14:tracePt t="18870" x="4605338" y="2949575"/>
          <p14:tracePt t="18879" x="4605338" y="2922588"/>
          <p14:tracePt t="18895" x="4605338" y="2889250"/>
          <p14:tracePt t="18902" x="4605338" y="2881313"/>
          <p14:tracePt t="18912" x="4605338" y="2871788"/>
          <p14:tracePt t="18917" x="4605338" y="2855913"/>
          <p14:tracePt t="18929" x="4605338" y="2838450"/>
          <p14:tracePt t="18934" x="4605338" y="2830513"/>
          <p14:tracePt t="18946" x="4605338" y="2813050"/>
          <p14:tracePt t="18965" x="4605338" y="2805113"/>
          <p14:tracePt t="18974" x="4605338" y="2795588"/>
          <p14:tracePt t="18981" x="4614863" y="2778125"/>
          <p14:tracePt t="18990" x="4622800" y="2770188"/>
          <p14:tracePt t="18998" x="4640263" y="2752725"/>
          <p14:tracePt t="19006" x="4648200" y="2744788"/>
          <p14:tracePt t="19014" x="4657725" y="2736850"/>
          <p14:tracePt t="19022" x="4673600" y="2727325"/>
          <p14:tracePt t="19189" x="4683125" y="2727325"/>
          <p14:tracePt t="19197" x="4691063" y="2727325"/>
          <p14:tracePt t="19214" x="4699000" y="2727325"/>
          <p14:tracePt t="19222" x="4708525" y="2736850"/>
          <p14:tracePt t="19229" x="4716463" y="2744788"/>
          <p14:tracePt t="19245" x="4733925" y="2770188"/>
          <p14:tracePt t="19254" x="4749800" y="2778125"/>
          <p14:tracePt t="19263" x="4749800" y="2787650"/>
          <p14:tracePt t="19270" x="4767263" y="2813050"/>
          <p14:tracePt t="19279" x="4775200" y="2813050"/>
          <p14:tracePt t="19286" x="4775200" y="2820988"/>
          <p14:tracePt t="19302" x="4775200" y="2838450"/>
          <p14:tracePt t="19312" x="4784725" y="2838450"/>
          <p14:tracePt t="19328" x="4802188" y="2855913"/>
          <p14:tracePt t="19345" x="4810125" y="2871788"/>
          <p14:tracePt t="19374" x="4810125" y="2889250"/>
          <p14:tracePt t="19390" x="4810125" y="2906713"/>
          <p14:tracePt t="19406" x="4810125" y="2914650"/>
          <p14:tracePt t="19413" x="4818063" y="2932113"/>
          <p14:tracePt t="19430" x="4818063" y="2949575"/>
          <p14:tracePt t="19445" x="4818063" y="2965450"/>
          <p14:tracePt t="19454" x="4818063" y="2982913"/>
          <p14:tracePt t="19470" x="4818063" y="3008313"/>
          <p14:tracePt t="19486" x="4818063" y="3033713"/>
          <p14:tracePt t="19495" x="4818063" y="3041650"/>
          <p14:tracePt t="19502" x="4818063" y="3076575"/>
          <p14:tracePt t="19512" x="4818063" y="3101975"/>
          <p14:tracePt t="19517" x="4818063" y="3109913"/>
          <p14:tracePt t="19529" x="4818063" y="3119438"/>
          <p14:tracePt t="19534" x="4818063" y="3144838"/>
          <p14:tracePt t="19550" x="4818063" y="3160713"/>
          <p14:tracePt t="19561" x="4818063" y="3178175"/>
          <p14:tracePt t="19566" x="4818063" y="3186113"/>
          <p14:tracePt t="19578" x="4818063" y="3195638"/>
          <p14:tracePt t="19582" x="4818063" y="3203575"/>
          <p14:tracePt t="19598" x="4818063" y="3211513"/>
          <p14:tracePt t="19605" x="4818063" y="3221038"/>
          <p14:tracePt t="19630" x="4818063" y="3238500"/>
          <p14:tracePt t="19638" x="4818063" y="3246438"/>
          <p14:tracePt t="19670" x="4818063" y="3254375"/>
          <p14:tracePt t="19686" x="4818063" y="3271838"/>
          <p14:tracePt t="19711" x="4818063" y="3289300"/>
          <p14:tracePt t="19870" x="4818063" y="3297238"/>
          <p14:tracePt t="19886" x="4818063" y="3305175"/>
          <p14:tracePt t="19895" x="4818063" y="3314700"/>
          <p14:tracePt t="19901" x="4818063" y="3330575"/>
          <p14:tracePt t="19912" x="4818063" y="3348038"/>
          <p14:tracePt t="19918" x="4818063" y="3365500"/>
          <p14:tracePt t="19928" x="4818063" y="3373438"/>
          <p14:tracePt t="19934" x="4818063" y="3390900"/>
          <p14:tracePt t="19946" x="4818063" y="3398838"/>
          <p14:tracePt t="19950" x="4818063" y="3408363"/>
          <p14:tracePt t="19961" x="4818063" y="3416300"/>
          <p14:tracePt t="20079" x="4818063" y="3433763"/>
          <p14:tracePt t="20086" x="4818063" y="3441700"/>
          <p14:tracePt t="20279" x="4835525" y="3449638"/>
          <p14:tracePt t="20286" x="4843463" y="3459163"/>
          <p14:tracePt t="20302" x="4852988" y="3475038"/>
          <p14:tracePt t="20312" x="4868863" y="3492500"/>
          <p14:tracePt t="20318" x="4868863" y="3502025"/>
          <p14:tracePt t="20329" x="4878388" y="3517900"/>
          <p14:tracePt t="20334" x="4878388" y="3535363"/>
          <p14:tracePt t="20346" x="4878388" y="3552825"/>
          <p14:tracePt t="20350" x="4878388" y="3578225"/>
          <p14:tracePt t="20361" x="4886325" y="3586163"/>
          <p14:tracePt t="20366" x="4886325" y="3611563"/>
          <p14:tracePt t="20378" x="4886325" y="3629025"/>
          <p14:tracePt t="20382" x="4886325" y="3636963"/>
          <p14:tracePt t="20390" x="4886325" y="3654425"/>
          <p14:tracePt t="20398" x="4886325" y="3671888"/>
          <p14:tracePt t="20406" x="4886325" y="3679825"/>
          <p14:tracePt t="20414" x="4894263" y="3697288"/>
          <p14:tracePt t="20422" x="4903788" y="3705225"/>
          <p14:tracePt t="20438" x="4911725" y="3705225"/>
          <p14:tracePt t="20486" x="4911725" y="3713163"/>
          <p14:tracePt t="20502" x="4911725" y="3722688"/>
          <p14:tracePt t="20511" x="4919663" y="3730625"/>
          <p14:tracePt t="20518" x="4919663" y="3748088"/>
          <p14:tracePt t="20528" x="4937125" y="3763963"/>
          <p14:tracePt t="20545" x="4937125" y="3781425"/>
          <p14:tracePt t="20550" x="4937125" y="3790950"/>
          <p14:tracePt t="20581" x="4946650" y="3798888"/>
          <p14:tracePt t="20621" x="4946650" y="3806825"/>
          <p14:tracePt t="20694" x="4946650" y="3816350"/>
          <p14:tracePt t="20711" x="4946650" y="3824288"/>
          <p14:tracePt t="20758" x="4946650" y="3832225"/>
          <p14:tracePt t="20774" x="4946650" y="3841750"/>
          <p14:tracePt t="20942" x="4946650" y="3849688"/>
          <p14:tracePt t="20958" x="4946650" y="3883025"/>
          <p14:tracePt t="20966" x="4946650" y="3917950"/>
          <p14:tracePt t="20974" x="4946650" y="3943350"/>
          <p14:tracePt t="20982" x="4946650" y="3960813"/>
          <p14:tracePt t="20990" x="4946650" y="3994150"/>
          <p14:tracePt t="20998" x="4946650" y="4011613"/>
          <p14:tracePt t="21006" x="4946650" y="4027488"/>
          <p14:tracePt t="21013" x="4946650" y="4044950"/>
          <p14:tracePt t="21021" x="4946650" y="4052888"/>
          <p14:tracePt t="21030" x="4946650" y="4062413"/>
          <p14:tracePt t="21046" x="4946650" y="4070350"/>
          <p14:tracePt t="21167" x="4937125" y="4079875"/>
          <p14:tracePt t="21198" x="4919663" y="4062413"/>
          <p14:tracePt t="21206" x="4919663" y="4052888"/>
          <p14:tracePt t="21214" x="4919663" y="4027488"/>
          <p14:tracePt t="21222" x="4919663" y="3994150"/>
          <p14:tracePt t="21230" x="4903788" y="3960813"/>
          <p14:tracePt t="21238" x="4903788" y="3925888"/>
          <p14:tracePt t="21245" x="4903788" y="3900488"/>
          <p14:tracePt t="21254" x="4903788" y="3841750"/>
          <p14:tracePt t="21262" x="4903788" y="3798888"/>
          <p14:tracePt t="21270" x="4903788" y="3756025"/>
          <p14:tracePt t="21279" x="4903788" y="3713163"/>
          <p14:tracePt t="21286" x="4903788" y="3687763"/>
          <p14:tracePt t="21296" x="4903788" y="3646488"/>
          <p14:tracePt t="21302" x="4903788" y="3629025"/>
          <p14:tracePt t="21313" x="4903788" y="3611563"/>
          <p14:tracePt t="21318" x="4903788" y="3586163"/>
          <p14:tracePt t="21334" x="4903788" y="3578225"/>
          <p14:tracePt t="21344" x="4903788" y="3560763"/>
          <p14:tracePt t="21361" x="4903788" y="3552825"/>
          <p14:tracePt t="21366" x="4903788" y="3527425"/>
          <p14:tracePt t="21378" x="4894263" y="3517900"/>
          <p14:tracePt t="21382" x="4894263" y="3484563"/>
          <p14:tracePt t="21390" x="4894263" y="3467100"/>
          <p14:tracePt t="21398" x="4894263" y="3449638"/>
          <p14:tracePt t="21406" x="4894263" y="3433763"/>
          <p14:tracePt t="21414" x="4894263" y="3398838"/>
          <p14:tracePt t="21422" x="4894263" y="3382963"/>
          <p14:tracePt t="21430" x="4886325" y="3365500"/>
          <p14:tracePt t="21438" x="4886325" y="3355975"/>
          <p14:tracePt t="21446" x="4886325" y="3340100"/>
          <p14:tracePt t="21454" x="4868863" y="3322638"/>
          <p14:tracePt t="21470" x="4868863" y="3289300"/>
          <p14:tracePt t="21478" x="4868863" y="3263900"/>
          <p14:tracePt t="21486" x="4868863" y="3246438"/>
          <p14:tracePt t="21495" x="4860925" y="3211513"/>
          <p14:tracePt t="21502" x="4860925" y="3195638"/>
          <p14:tracePt t="21511" x="4852988" y="3178175"/>
          <p14:tracePt t="21518" x="4852988" y="3152775"/>
          <p14:tracePt t="21534" x="4852988" y="3144838"/>
          <p14:tracePt t="21614" x="4852988" y="3135313"/>
          <p14:tracePt t="21622" x="4852988" y="3127375"/>
          <p14:tracePt t="21630" x="4852988" y="3119438"/>
          <p14:tracePt t="21766" x="4852988" y="3135313"/>
          <p14:tracePt t="21774" x="4835525" y="3152775"/>
          <p14:tracePt t="21782" x="4827588" y="3152775"/>
          <p14:tracePt t="21790" x="4827588" y="3170238"/>
          <p14:tracePt t="21798" x="4818063" y="3186113"/>
          <p14:tracePt t="21830" x="4818063" y="3203575"/>
          <p14:tracePt t="21854" x="4818063" y="3211513"/>
          <p14:tracePt t="21894" x="4802188" y="3228975"/>
          <p14:tracePt t="21902" x="4802188" y="3238500"/>
          <p14:tracePt t="21910" x="4792663" y="3238500"/>
          <p14:tracePt t="21917" x="4792663" y="3246438"/>
          <p14:tracePt t="22006" x="4792663" y="3254375"/>
          <p14:tracePt t="22023" x="4792663" y="3263900"/>
          <p14:tracePt t="22373" x="4792663" y="3271838"/>
          <p14:tracePt t="22390" x="4792663" y="3279775"/>
          <p14:tracePt t="22398" x="4818063" y="3279775"/>
          <p14:tracePt t="22406" x="4818063" y="3271838"/>
          <p14:tracePt t="22414" x="4835525" y="3263900"/>
          <p14:tracePt t="22486" x="4843463" y="3263900"/>
          <p14:tracePt t="22494" x="4860925" y="3263900"/>
          <p14:tracePt t="22511" x="4868863" y="3263900"/>
          <p14:tracePt t="22543" x="4886325" y="3263900"/>
          <p14:tracePt t="22550" x="4894263" y="3263900"/>
          <p14:tracePt t="22566" x="4911725" y="3279775"/>
          <p14:tracePt t="22574" x="4919663" y="3314700"/>
          <p14:tracePt t="22582" x="4929188" y="3348038"/>
          <p14:tracePt t="22594" x="4937125" y="3390900"/>
          <p14:tracePt t="22598" x="4946650" y="3449638"/>
          <p14:tracePt t="22606" x="4946650" y="3509963"/>
          <p14:tracePt t="22614" x="4946650" y="3568700"/>
          <p14:tracePt t="22622" x="4946650" y="3654425"/>
          <p14:tracePt t="22630" x="4946650" y="3705225"/>
          <p14:tracePt t="22637" x="4946650" y="3806825"/>
          <p14:tracePt t="22646" x="4946650" y="3867150"/>
          <p14:tracePt t="22654" x="4946650" y="3925888"/>
          <p14:tracePt t="22661" x="4937125" y="3994150"/>
          <p14:tracePt t="22670" x="4929188" y="4044950"/>
          <p14:tracePt t="22678" x="4911725" y="4087813"/>
          <p14:tracePt t="22686" x="4911725" y="4113213"/>
          <p14:tracePt t="22694" x="4903788" y="4146550"/>
          <p14:tracePt t="22702" x="4894263" y="4156075"/>
          <p14:tracePt t="22711" x="4894263" y="4181475"/>
          <p14:tracePt t="22718" x="4886325" y="4206875"/>
          <p14:tracePt t="22728" x="4886325" y="4214813"/>
          <p14:tracePt t="22734" x="4886325" y="4224338"/>
          <p14:tracePt t="22744" x="4878388" y="4232275"/>
          <p14:tracePt t="22765" x="4868863" y="4249738"/>
          <p14:tracePt t="22778" x="4868863" y="4257675"/>
          <p14:tracePt t="22794" x="4868863" y="4275138"/>
          <p14:tracePt t="22798" x="4868863" y="4283075"/>
          <p14:tracePt t="22806" x="4860925" y="4283075"/>
          <p14:tracePt t="22821" x="4852988" y="4300538"/>
          <p14:tracePt t="22838" x="4852988" y="4308475"/>
          <p14:tracePt t="23006" x="4852988" y="4300538"/>
          <p14:tracePt t="23014" x="4852988" y="4291013"/>
          <p14:tracePt t="23023" x="4852988" y="4283075"/>
          <p14:tracePt t="23037" x="4852988" y="4257675"/>
          <p14:tracePt t="23038" x="4852988" y="4240213"/>
          <p14:tracePt t="23046" x="4852988" y="4214813"/>
          <p14:tracePt t="23053" x="4852988" y="4206875"/>
          <p14:tracePt t="23062" x="4852988" y="4181475"/>
          <p14:tracePt t="23070" x="4852988" y="4171950"/>
          <p14:tracePt t="23077" x="4852988" y="4156075"/>
          <p14:tracePt t="23086" x="4852988" y="4138613"/>
          <p14:tracePt t="23094" x="4852988" y="4130675"/>
          <p14:tracePt t="23102" x="4852988" y="4095750"/>
          <p14:tracePt t="23110" x="4852988" y="4070350"/>
          <p14:tracePt t="23118" x="4860925" y="4052888"/>
          <p14:tracePt t="23128" x="4868863" y="4019550"/>
          <p14:tracePt t="23134" x="4878388" y="3986213"/>
          <p14:tracePt t="23145" x="4886325" y="3960813"/>
          <p14:tracePt t="23150" x="4894263" y="3943350"/>
          <p14:tracePt t="23161" x="4903788" y="3935413"/>
          <p14:tracePt t="23166" x="4903788" y="3908425"/>
          <p14:tracePt t="23178" x="4903788" y="3900488"/>
          <p14:tracePt t="23195" x="4903788" y="3875088"/>
          <p14:tracePt t="23198" x="4903788" y="3867150"/>
          <p14:tracePt t="23214" x="4903788" y="3849688"/>
          <p14:tracePt t="23222" x="4903788" y="3841750"/>
          <p14:tracePt t="23238" x="4903788" y="3816350"/>
          <p14:tracePt t="23254" x="4903788" y="3798888"/>
          <p14:tracePt t="23261" x="4903788" y="3781425"/>
          <p14:tracePt t="23270" x="4903788" y="3773488"/>
          <p14:tracePt t="23277" x="4903788" y="3763963"/>
          <p14:tracePt t="23286" x="4903788" y="3756025"/>
          <p14:tracePt t="23294" x="4903788" y="3748088"/>
          <p14:tracePt t="23301" x="4903788" y="3738563"/>
          <p14:tracePt t="23311" x="4903788" y="3730625"/>
          <p14:tracePt t="23329" x="4903788" y="3722688"/>
          <p14:tracePt t="23334" x="4903788" y="3713163"/>
          <p14:tracePt t="23359" x="4903788" y="3705225"/>
          <p14:tracePt t="23366" x="4903788" y="3687763"/>
          <p14:tracePt t="23377" x="4903788" y="3679825"/>
          <p14:tracePt t="23382" x="4903788" y="3671888"/>
          <p14:tracePt t="23394" x="4903788" y="3646488"/>
          <p14:tracePt t="23398" x="4903788" y="3619500"/>
          <p14:tracePt t="23406" x="4903788" y="3603625"/>
          <p14:tracePt t="23414" x="4903788" y="3594100"/>
          <p14:tracePt t="23422" x="4903788" y="3578225"/>
          <p14:tracePt t="23470" x="4894263" y="3560763"/>
          <p14:tracePt t="23494" x="4894263" y="3552825"/>
          <p14:tracePt t="23510" x="4894263" y="3543300"/>
          <p14:tracePt t="23518" x="4894263" y="3535363"/>
          <p14:tracePt t="23671" x="4894263" y="3527425"/>
          <p14:tracePt t="23679" x="4894263" y="3517900"/>
          <p14:tracePt t="23687" x="4894263" y="3509963"/>
          <p14:tracePt t="23699" x="4903788" y="3502025"/>
          <p14:tracePt t="23702" x="4937125" y="3467100"/>
          <p14:tracePt t="23718" x="4954588" y="3449638"/>
          <p14:tracePt t="23728" x="4972050" y="3433763"/>
          <p14:tracePt t="23734" x="4987925" y="3424238"/>
          <p14:tracePt t="23744" x="4987925" y="3408363"/>
          <p14:tracePt t="23750" x="4997450" y="3390900"/>
          <p14:tracePt t="23761" x="4997450" y="3373438"/>
          <p14:tracePt t="23766" x="5005388" y="3348038"/>
          <p14:tracePt t="23777" x="5005388" y="3330575"/>
          <p14:tracePt t="23782" x="5013325" y="3322638"/>
          <p14:tracePt t="23794" x="5013325" y="3305175"/>
          <p14:tracePt t="23798" x="5022850" y="3279775"/>
          <p14:tracePt t="23806" x="5030788" y="3246438"/>
          <p14:tracePt t="23822" x="5030788" y="3221038"/>
          <p14:tracePt t="23830" x="5030788" y="3211513"/>
          <p14:tracePt t="23838" x="5030788" y="3195638"/>
          <p14:tracePt t="23846" x="5030788" y="3186113"/>
          <p14:tracePt t="23862" x="5030788" y="3178175"/>
          <p14:tracePt t="23990" x="5048250" y="3178175"/>
          <p14:tracePt t="24005" x="5048250" y="3186113"/>
          <p14:tracePt t="24014" x="5048250" y="3203575"/>
          <p14:tracePt t="24022" x="5048250" y="3211513"/>
          <p14:tracePt t="24030" x="5056188" y="3221038"/>
          <p14:tracePt t="24038" x="5056188" y="3228975"/>
          <p14:tracePt t="24046" x="5064125" y="3246438"/>
          <p14:tracePt t="24054" x="5064125" y="3263900"/>
          <p14:tracePt t="24062" x="5081588" y="3297238"/>
          <p14:tracePt t="24078" x="5091113" y="3297238"/>
          <p14:tracePt t="24086" x="5099050" y="3322638"/>
          <p14:tracePt t="24094" x="5099050" y="3330575"/>
          <p14:tracePt t="24102" x="5106988" y="3330575"/>
          <p14:tracePt t="24110" x="5116513" y="3340100"/>
          <p14:tracePt t="24150" x="5124450" y="3348038"/>
          <p14:tracePt t="24159" x="5132388" y="3348038"/>
          <p14:tracePt t="24166" x="5132388" y="3355975"/>
          <p14:tracePt t="24177" x="5149850" y="3390900"/>
          <p14:tracePt t="24182" x="5149850" y="3416300"/>
          <p14:tracePt t="24194" x="5167313" y="3475038"/>
          <p14:tracePt t="24198" x="5175250" y="3578225"/>
          <p14:tracePt t="24206" x="5200650" y="3671888"/>
          <p14:tracePt t="24213" x="5200650" y="3781425"/>
          <p14:tracePt t="24222" x="5200650" y="3892550"/>
          <p14:tracePt t="24230" x="5200650" y="3994150"/>
          <p14:tracePt t="24238" x="5200650" y="4079875"/>
          <p14:tracePt t="24245" x="5192713" y="4164013"/>
          <p14:tracePt t="24253" x="5175250" y="4224338"/>
          <p14:tracePt t="24262" x="5149850" y="4291013"/>
          <p14:tracePt t="24269" x="5132388" y="4333875"/>
          <p14:tracePt t="24277" x="5116513" y="4368800"/>
          <p14:tracePt t="24286" x="5106988" y="4402138"/>
          <p14:tracePt t="24294" x="5099050" y="4435475"/>
          <p14:tracePt t="24302" x="5099050" y="4470400"/>
          <p14:tracePt t="24310" x="5091113" y="4478338"/>
          <p14:tracePt t="24318" x="5091113" y="4495800"/>
          <p14:tracePt t="24328" x="5091113" y="4513263"/>
          <p14:tracePt t="24350" x="5081588" y="4513263"/>
          <p14:tracePt t="24454" x="5064125" y="4521200"/>
          <p14:tracePt t="24478" x="5048250" y="4521200"/>
          <p14:tracePt t="24494" x="5038725" y="4521200"/>
          <p14:tracePt t="24511" x="5022850" y="4513263"/>
          <p14:tracePt t="24518" x="5005388" y="4495800"/>
          <p14:tracePt t="24529" x="4997450" y="4486275"/>
          <p14:tracePt t="24534" x="4997450" y="4478338"/>
          <p14:tracePt t="24544" x="4997450" y="4470400"/>
          <p14:tracePt t="24550" x="4987925" y="4470400"/>
          <p14:tracePt t="24560" x="4972050" y="4435475"/>
          <p14:tracePt t="24566" x="4972050" y="4427538"/>
          <p14:tracePt t="24578" x="4962525" y="4410075"/>
          <p14:tracePt t="24582" x="4962525" y="4394200"/>
          <p14:tracePt t="24593" x="4954588" y="4384675"/>
          <p14:tracePt t="24598" x="4954588" y="4359275"/>
          <p14:tracePt t="24606" x="4954588" y="4333875"/>
          <p14:tracePt t="24614" x="4954588" y="4325938"/>
          <p14:tracePt t="24622" x="4954588" y="4308475"/>
          <p14:tracePt t="24630" x="4954588" y="4291013"/>
          <p14:tracePt t="24646" x="4954588" y="4275138"/>
          <p14:tracePt t="24790" x="4954588" y="4291013"/>
          <p14:tracePt t="24798" x="4954588" y="4300538"/>
          <p14:tracePt t="24806" x="4954588" y="4316413"/>
          <p14:tracePt t="24813" x="4954588" y="4325938"/>
          <p14:tracePt t="24822" x="4954588" y="4333875"/>
          <p14:tracePt t="24830" x="4954588" y="4341813"/>
          <p14:tracePt t="24838" x="4954588" y="4351338"/>
          <p14:tracePt t="24854" x="4946650" y="4368800"/>
          <p14:tracePt t="24870" x="4937125" y="4376738"/>
          <p14:tracePt t="24918" x="4937125" y="4384675"/>
          <p14:tracePt t="24944" x="4929188" y="4384675"/>
          <p14:tracePt t="24950" x="4911725" y="4384675"/>
          <p14:tracePt t="24966" x="4903788" y="4384675"/>
          <p14:tracePt t="24975" x="4894263" y="4394200"/>
          <p14:tracePt t="24990" x="4886325" y="4394200"/>
          <p14:tracePt t="25038" x="4878388" y="4394200"/>
          <p14:tracePt t="25046" x="4868863" y="4394200"/>
          <p14:tracePt t="25078" x="4860925" y="4394200"/>
          <p14:tracePt t="25086" x="4852988" y="4394200"/>
          <p14:tracePt t="25094" x="4843463" y="4394200"/>
          <p14:tracePt t="25102" x="4835525" y="4384675"/>
          <p14:tracePt t="25110" x="4827588" y="4376738"/>
          <p14:tracePt t="25127" x="4827588" y="4368800"/>
          <p14:tracePt t="25134" x="4810125" y="4351338"/>
          <p14:tracePt t="25160" x="4802188" y="4341813"/>
          <p14:tracePt t="25176" x="4802188" y="4333875"/>
          <p14:tracePt t="25198" x="4802188" y="4325938"/>
          <p14:tracePt t="25214" x="4792663" y="4316413"/>
          <p14:tracePt t="25222" x="4792663" y="4308475"/>
          <p14:tracePt t="25238" x="4792663" y="4300538"/>
          <p14:tracePt t="25246" x="4792663" y="4291013"/>
          <p14:tracePt t="25254" x="4792663" y="4275138"/>
          <p14:tracePt t="25270" x="4792663" y="4265613"/>
          <p14:tracePt t="25374" x="4802188" y="4265613"/>
          <p14:tracePt t="25382" x="4818063" y="4265613"/>
          <p14:tracePt t="25390" x="4860925" y="4265613"/>
          <p14:tracePt t="25398" x="4894263" y="4265613"/>
          <p14:tracePt t="25410" x="4937125" y="4265613"/>
          <p14:tracePt t="25414" x="4979988" y="4265613"/>
          <p14:tracePt t="25422" x="5005388" y="4265613"/>
          <p14:tracePt t="25430" x="5038725" y="4265613"/>
          <p14:tracePt t="25438" x="5056188" y="4265613"/>
          <p14:tracePt t="25446" x="5073650" y="4265613"/>
          <p14:tracePt t="25454" x="5091113" y="4257675"/>
          <p14:tracePt t="25470" x="5099050" y="4257675"/>
          <p14:tracePt t="25479" x="5106988" y="4257675"/>
          <p14:tracePt t="25486" x="5124450" y="4249738"/>
          <p14:tracePt t="25502" x="5132388" y="4249738"/>
          <p14:tracePt t="25518" x="5149850" y="4240213"/>
          <p14:tracePt t="25543" x="5157788" y="4224338"/>
          <p14:tracePt t="25550" x="5167313" y="4224338"/>
          <p14:tracePt t="25561" x="5175250" y="4214813"/>
          <p14:tracePt t="25578" x="5192713" y="4197350"/>
          <p14:tracePt t="25607" x="5200650" y="4197350"/>
          <p14:tracePt t="25645" x="5208588" y="4197350"/>
          <p14:tracePt t="25661" x="5218113" y="4197350"/>
          <p14:tracePt t="25677" x="5226050" y="4197350"/>
          <p14:tracePt t="25686" x="5235575" y="4206875"/>
          <p14:tracePt t="25694" x="5235575" y="4232275"/>
          <p14:tracePt t="25702" x="5251450" y="4249738"/>
          <p14:tracePt t="25711" x="5251450" y="4265613"/>
          <p14:tracePt t="25718" x="5251450" y="4300538"/>
          <p14:tracePt t="25728" x="5251450" y="4316413"/>
          <p14:tracePt t="25734" x="5251450" y="4333875"/>
          <p14:tracePt t="25744" x="5251450" y="4351338"/>
          <p14:tracePt t="25750" x="5260975" y="4359275"/>
          <p14:tracePt t="25766" x="5260975" y="4368800"/>
          <p14:tracePt t="25782" x="5260975" y="4376738"/>
          <p14:tracePt t="25806" x="5260975" y="4384675"/>
          <p14:tracePt t="25862" x="5260975" y="4402138"/>
          <p14:tracePt t="25878" x="5251450" y="4402138"/>
          <p14:tracePt t="25902" x="5251450" y="4410075"/>
          <p14:tracePt t="25926" x="5235575" y="4410075"/>
          <p14:tracePt t="25944" x="5226050" y="4410075"/>
          <p14:tracePt t="25959" x="5218113" y="4410075"/>
          <p14:tracePt t="25976" x="5200650" y="4410075"/>
          <p14:tracePt t="26021" x="5192713" y="4410075"/>
          <p14:tracePt t="26038" x="5183188" y="4410075"/>
          <p14:tracePt t="26045" x="5175250" y="4410075"/>
          <p14:tracePt t="26062" x="5167313" y="4410075"/>
          <p14:tracePt t="26070" x="5157788" y="4410075"/>
          <p14:tracePt t="26086" x="5141913" y="4410075"/>
          <p14:tracePt t="26102" x="5132388" y="4410075"/>
          <p14:tracePt t="26110" x="5124450" y="4410075"/>
          <p14:tracePt t="26117" x="5106988" y="4410075"/>
          <p14:tracePt t="26134" x="5099050" y="4410075"/>
          <p14:tracePt t="26150" x="5091113" y="4410075"/>
          <p14:tracePt t="26160" x="5081588" y="4410075"/>
          <p14:tracePt t="26222" x="5073650" y="4410075"/>
          <p14:tracePt t="26238" x="5056188" y="4402138"/>
          <p14:tracePt t="26253" x="5056188" y="4384675"/>
          <p14:tracePt t="26262" x="5048250" y="4368800"/>
          <p14:tracePt t="26269" x="5038725" y="4368800"/>
          <p14:tracePt t="26286" x="5030788" y="4359275"/>
          <p14:tracePt t="26294" x="5030788" y="4351338"/>
          <p14:tracePt t="26302" x="5022850" y="4333875"/>
          <p14:tracePt t="26310" x="5022850" y="4325938"/>
          <p14:tracePt t="26318" x="5022850" y="4316413"/>
          <p14:tracePt t="26327" x="5022850" y="4308475"/>
          <p14:tracePt t="26334" x="5022850" y="4300538"/>
          <p14:tracePt t="26350" x="5022850" y="4291013"/>
          <p14:tracePt t="26376" x="5005388" y="4275138"/>
          <p14:tracePt t="26406" x="5005388" y="4265613"/>
          <p14:tracePt t="26422" x="5005388" y="4257675"/>
          <p14:tracePt t="26558" x="5005388" y="4275138"/>
          <p14:tracePt t="26566" x="5013325" y="4291013"/>
          <p14:tracePt t="26576" x="5013325" y="4300538"/>
          <p14:tracePt t="26582" x="5013325" y="4308475"/>
          <p14:tracePt t="26594" x="5013325" y="4316413"/>
          <p14:tracePt t="26610" x="5013325" y="4333875"/>
          <p14:tracePt t="26622" x="5013325" y="4341813"/>
          <p14:tracePt t="26670" x="5013325" y="4351338"/>
          <p14:tracePt t="26686" x="5013325" y="4359275"/>
          <p14:tracePt t="26693" x="5005388" y="4359275"/>
          <p14:tracePt t="26702" x="5005388" y="4368800"/>
          <p14:tracePt t="26742" x="4997450" y="4376738"/>
          <p14:tracePt t="26760" x="4987925" y="4384675"/>
          <p14:tracePt t="26766" x="4979988" y="4384675"/>
          <p14:tracePt t="26777" x="4972050" y="4402138"/>
          <p14:tracePt t="26786" x="4962525" y="4410075"/>
          <p14:tracePt t="26790" x="4954588" y="4410075"/>
          <p14:tracePt t="26798" x="4946650" y="4410075"/>
          <p14:tracePt t="26814" x="4937125" y="4419600"/>
          <p14:tracePt t="26822" x="4929188" y="4419600"/>
          <p14:tracePt t="26830" x="4919663" y="4435475"/>
          <p14:tracePt t="26838" x="4911725" y="4435475"/>
          <p14:tracePt t="26854" x="4903788" y="4435475"/>
          <p14:tracePt t="26886" x="4886325" y="4435475"/>
          <p14:tracePt t="26957" x="4878388" y="4435475"/>
          <p14:tracePt t="26975" x="4868863" y="4435475"/>
          <p14:tracePt t="26982" x="4860925" y="4435475"/>
          <p14:tracePt t="26991" x="4852988" y="4435475"/>
          <p14:tracePt t="26998" x="4843463" y="4435475"/>
          <p14:tracePt t="27010" x="4835525" y="4435475"/>
          <p14:tracePt t="27014" x="4827588" y="4435475"/>
          <p14:tracePt t="27022" x="4818063" y="4435475"/>
          <p14:tracePt t="27030" x="4810125" y="4435475"/>
          <p14:tracePt t="27061" x="4802188" y="4435475"/>
          <p14:tracePt t="27069" x="4792663" y="4435475"/>
          <p14:tracePt t="27078" x="4792663" y="4427538"/>
          <p14:tracePt t="27094" x="4775200" y="4427538"/>
          <p14:tracePt t="27102" x="4749800" y="4402138"/>
          <p14:tracePt t="27109" x="4741863" y="4394200"/>
          <p14:tracePt t="27118" x="4741863" y="4384675"/>
          <p14:tracePt t="27127" x="4733925" y="4376738"/>
          <p14:tracePt t="27134" x="4716463" y="4351338"/>
          <p14:tracePt t="27143" x="4708525" y="4333875"/>
          <p14:tracePt t="27150" x="4708525" y="4325938"/>
          <p14:tracePt t="27166" x="4699000" y="4300538"/>
          <p14:tracePt t="27177" x="4683125" y="4291013"/>
          <p14:tracePt t="27182" x="4673600" y="4283075"/>
          <p14:tracePt t="27193" x="4673600" y="4265613"/>
          <p14:tracePt t="27214" x="4673600" y="4257675"/>
          <p14:tracePt t="27423" x="4673600" y="4249738"/>
          <p14:tracePt t="27742" x="4683125" y="4265613"/>
          <p14:tracePt t="27751" x="4683125" y="4275138"/>
          <p14:tracePt t="27762" x="4683125" y="4291013"/>
          <p14:tracePt t="27766" x="4683125" y="4300538"/>
          <p14:tracePt t="27792" x="4683125" y="4308475"/>
          <p14:tracePt t="27806" x="4673600" y="4308475"/>
          <p14:tracePt t="27830" x="4657725" y="4308475"/>
          <p14:tracePt t="27838" x="4640263" y="4316413"/>
          <p14:tracePt t="27846" x="4630738" y="4333875"/>
          <p14:tracePt t="27854" x="4614863" y="4341813"/>
          <p14:tracePt t="27862" x="4564063" y="4394200"/>
          <p14:tracePt t="27870" x="4538663" y="4445000"/>
          <p14:tracePt t="27877" x="4513263" y="4470400"/>
          <p14:tracePt t="27886" x="4503738" y="4478338"/>
          <p14:tracePt t="28118" x="4495800" y="4486275"/>
          <p14:tracePt t="28134" x="4486275" y="4486275"/>
          <p14:tracePt t="28143" x="4478338" y="4495800"/>
          <p14:tracePt t="28150" x="4470400" y="4503738"/>
          <p14:tracePt t="28166" x="4460875" y="4503738"/>
          <p14:tracePt t="28178" x="4445000" y="4503738"/>
          <p14:tracePt t="28182" x="4435475" y="4503738"/>
          <p14:tracePt t="28195" x="4427538" y="4503738"/>
          <p14:tracePt t="28198" x="4410075" y="4503738"/>
          <p14:tracePt t="28209" x="4410075" y="4513263"/>
          <p14:tracePt t="28214" x="4384675" y="4513263"/>
          <p14:tracePt t="28230" x="4376738" y="4521200"/>
          <p14:tracePt t="28238" x="4359275" y="4521200"/>
          <p14:tracePt t="28246" x="4351338" y="4521200"/>
          <p14:tracePt t="28254" x="4325938" y="4521200"/>
          <p14:tracePt t="28262" x="4300538" y="4538663"/>
          <p14:tracePt t="28270" x="4265613" y="4546600"/>
          <p14:tracePt t="28278" x="4240213" y="4554538"/>
          <p14:tracePt t="28286" x="4189413" y="4554538"/>
          <p14:tracePt t="28294" x="4146550" y="4564063"/>
          <p14:tracePt t="28302" x="4113213" y="4564063"/>
          <p14:tracePt t="28309" x="4070350" y="4579938"/>
          <p14:tracePt t="28317" x="4027488" y="4579938"/>
          <p14:tracePt t="28327" x="4002088" y="4589463"/>
          <p14:tracePt t="28333" x="3960813" y="4622800"/>
          <p14:tracePt t="28344" x="3917950" y="4640263"/>
          <p14:tracePt t="28350" x="3908425" y="4657725"/>
          <p14:tracePt t="28360" x="3875088" y="4683125"/>
          <p14:tracePt t="28366" x="3849688" y="4699000"/>
          <p14:tracePt t="28377" x="3832225" y="4716463"/>
          <p14:tracePt t="28381" x="3824288" y="4716463"/>
          <p14:tracePt t="28393" x="3824288" y="4724400"/>
          <p14:tracePt t="28397" x="3806825" y="4741863"/>
          <p14:tracePt t="28413" x="3798888" y="4749800"/>
          <p14:tracePt t="28426" x="3790950" y="4767263"/>
          <p14:tracePt t="28430" x="3773488" y="4792663"/>
          <p14:tracePt t="28438" x="3763963" y="4818063"/>
          <p14:tracePt t="28446" x="3738563" y="4852988"/>
          <p14:tracePt t="28454" x="3713163" y="4894263"/>
          <p14:tracePt t="28462" x="3705225" y="4911725"/>
          <p14:tracePt t="28470" x="3687763" y="4954588"/>
          <p14:tracePt t="28477" x="3671888" y="4979988"/>
          <p14:tracePt t="28486" x="3654425" y="5013325"/>
          <p14:tracePt t="28494" x="3654425" y="5030788"/>
          <p14:tracePt t="28502" x="3654425" y="5038725"/>
          <p14:tracePt t="28518" x="3654425" y="5056188"/>
          <p14:tracePt t="28526" x="3654425" y="5064125"/>
          <p14:tracePt t="28534" x="3654425" y="5091113"/>
          <p14:tracePt t="28543" x="3654425" y="5116513"/>
          <p14:tracePt t="28550" x="3654425" y="5141913"/>
          <p14:tracePt t="28559" x="3654425" y="5167313"/>
          <p14:tracePt t="28566" x="3654425" y="5192713"/>
          <p14:tracePt t="28577" x="3654425" y="5226050"/>
          <p14:tracePt t="28581" x="3654425" y="5251450"/>
          <p14:tracePt t="28593" x="3654425" y="5268913"/>
          <p14:tracePt t="28597" x="3654425" y="5294313"/>
          <p14:tracePt t="28609" x="3654425" y="5302250"/>
          <p14:tracePt t="28614" x="3654425" y="5319713"/>
          <p14:tracePt t="28627" x="3654425" y="5337175"/>
          <p14:tracePt t="28629" x="3654425" y="5353050"/>
          <p14:tracePt t="28638" x="3654425" y="5380038"/>
          <p14:tracePt t="28646" x="3654425" y="5395913"/>
          <p14:tracePt t="28654" x="3654425" y="5430838"/>
          <p14:tracePt t="28662" x="3654425" y="5446713"/>
          <p14:tracePt t="28670" x="3654425" y="5472113"/>
          <p14:tracePt t="28678" x="3654425" y="5489575"/>
          <p14:tracePt t="28685" x="3654425" y="5514975"/>
          <p14:tracePt t="28701" x="3654425" y="5524500"/>
          <p14:tracePt t="28710" x="3654425" y="5540375"/>
          <p14:tracePt t="28727" x="3654425" y="5557838"/>
          <p14:tracePt t="28733" x="3654425" y="5575300"/>
          <p14:tracePt t="28750" x="3654425" y="5583238"/>
          <p14:tracePt t="28761" x="3654425" y="5591175"/>
          <p14:tracePt t="28766" x="3654425" y="5608638"/>
          <p14:tracePt t="28777" x="3654425" y="5616575"/>
          <p14:tracePt t="28793" x="3654425" y="5634038"/>
          <p14:tracePt t="28797" x="3654425" y="5641975"/>
          <p14:tracePt t="28814" x="3654425" y="5651500"/>
          <p14:tracePt t="28826" x="3654425" y="5676900"/>
          <p14:tracePt t="28829" x="3654425" y="5684838"/>
          <p14:tracePt t="28838" x="3654425" y="5702300"/>
          <p14:tracePt t="28846" x="3654425" y="5719763"/>
          <p14:tracePt t="28853" x="3654425" y="5735638"/>
          <p14:tracePt t="28861" x="3654425" y="5745163"/>
          <p14:tracePt t="28869" x="3654425" y="5753100"/>
          <p14:tracePt t="28885" x="3654425" y="5770563"/>
          <p14:tracePt t="28934" x="3654425" y="5778500"/>
          <p14:tracePt t="28966" x="3654425" y="5788025"/>
          <p14:tracePt t="28974" x="3654425" y="5803900"/>
          <p14:tracePt t="28982" x="3654425" y="5813425"/>
          <p14:tracePt t="28993" x="3654425" y="5821363"/>
          <p14:tracePt t="28997" x="3654425" y="5846763"/>
          <p14:tracePt t="29009" x="3654425" y="5872163"/>
          <p14:tracePt t="29014" x="3646488" y="5905500"/>
          <p14:tracePt t="29027" x="3636963" y="5932488"/>
          <p14:tracePt t="29030" x="3619500" y="5973763"/>
          <p14:tracePt t="29038" x="3603625" y="5999163"/>
          <p14:tracePt t="29046" x="3594100" y="6016625"/>
          <p14:tracePt t="29054" x="3586163" y="6049963"/>
          <p14:tracePt t="29062" x="3586163" y="6059488"/>
          <p14:tracePt t="29070" x="3586163" y="6076950"/>
          <p14:tracePt t="29078" x="3586163" y="6084888"/>
          <p14:tracePt t="29086" x="3586163" y="6092825"/>
          <p14:tracePt t="29094" x="3586163" y="6102350"/>
          <p14:tracePt t="29398" x="3586163" y="6110288"/>
          <p14:tracePt t="29526" x="3586163" y="6118225"/>
          <p14:tracePt t="29534" x="3594100" y="6118225"/>
          <p14:tracePt t="29543" x="3603625" y="6118225"/>
          <p14:tracePt t="29550" x="3636963" y="6118225"/>
          <p14:tracePt t="29561" x="3662363" y="6118225"/>
          <p14:tracePt t="29566" x="3671888" y="6118225"/>
          <p14:tracePt t="29579" x="3713163" y="6118225"/>
          <p14:tracePt t="29582" x="3738563" y="6118225"/>
          <p14:tracePt t="29594" x="3763963" y="6118225"/>
          <p14:tracePt t="29597" x="3790950" y="6118225"/>
          <p14:tracePt t="29609" x="3816350" y="6118225"/>
          <p14:tracePt t="29614" x="3832225" y="6118225"/>
          <p14:tracePt t="29626" x="3849688" y="6118225"/>
          <p14:tracePt t="29630" x="3867150" y="6118225"/>
          <p14:tracePt t="29646" x="3892550" y="6118225"/>
          <p14:tracePt t="29662" x="3900488" y="6118225"/>
          <p14:tracePt t="29670" x="3908425" y="6118225"/>
          <p14:tracePt t="29678" x="3917950" y="6118225"/>
          <p14:tracePt t="29686" x="3925888" y="6118225"/>
          <p14:tracePt t="29702" x="3935413" y="6118225"/>
          <p14:tracePt t="29814" x="3960813" y="6118225"/>
          <p14:tracePt t="29822" x="3968750" y="6118225"/>
          <p14:tracePt t="29845" x="3986213" y="6118225"/>
          <p14:tracePt t="31845" x="4002088" y="6118225"/>
          <p14:tracePt t="31854" x="4011613" y="6135688"/>
          <p14:tracePt t="31862" x="4027488" y="6153150"/>
          <p14:tracePt t="31869" x="4037013" y="6161088"/>
          <p14:tracePt t="31878" x="4062413" y="6169025"/>
          <p14:tracePt t="31885" x="4070350" y="6169025"/>
          <p14:tracePt t="31894" x="4079875" y="6186488"/>
          <p14:tracePt t="31901" x="4095750" y="6186488"/>
          <p14:tracePt t="31910" x="4113213" y="6186488"/>
          <p14:tracePt t="31927" x="4121150" y="6186488"/>
          <p14:tracePt t="32038" x="4138613" y="6186488"/>
          <p14:tracePt t="32070" x="4146550" y="6186488"/>
          <p14:tracePt t="32093" x="4156075" y="6178550"/>
          <p14:tracePt t="32126" x="4164013" y="6178550"/>
          <p14:tracePt t="32143" x="4189413" y="6178550"/>
          <p14:tracePt t="32159" x="4206875" y="6178550"/>
          <p14:tracePt t="32176" x="4224338" y="6178550"/>
          <p14:tracePt t="32192" x="4232275" y="6178550"/>
          <p14:tracePt t="32198" x="4240213" y="6178550"/>
          <p14:tracePt t="32210" x="4249738" y="6178550"/>
          <p14:tracePt t="32214" x="4265613" y="6178550"/>
          <p14:tracePt t="32230" x="4275138" y="6178550"/>
          <p14:tracePt t="32242" x="4291013" y="6178550"/>
          <p14:tracePt t="32254" x="4300538" y="6178550"/>
          <p14:tracePt t="32262" x="4316413" y="6178550"/>
          <p14:tracePt t="32270" x="4325938" y="6178550"/>
          <p14:tracePt t="32278" x="4333875" y="6178550"/>
          <p14:tracePt t="32294" x="4351338" y="6178550"/>
          <p14:tracePt t="32302" x="4359275" y="6178550"/>
          <p14:tracePt t="32358" x="4368800" y="6169025"/>
          <p14:tracePt t="32366" x="4376738" y="6161088"/>
          <p14:tracePt t="32382" x="4384675" y="6153150"/>
          <p14:tracePt t="32560" x="4419600" y="6153150"/>
          <p14:tracePt t="32569" x="4427538" y="6153150"/>
          <p14:tracePt t="32576" x="4460875" y="6153150"/>
          <p14:tracePt t="32584" x="4495800" y="6153150"/>
          <p14:tracePt t="32596" x="4513263" y="6153150"/>
          <p14:tracePt t="32598" x="4554538" y="6153150"/>
          <p14:tracePt t="32610" x="4589463" y="6153150"/>
          <p14:tracePt t="32614" x="4630738" y="6161088"/>
          <p14:tracePt t="32626" x="4673600" y="6161088"/>
          <p14:tracePt t="32630" x="4708525" y="6161088"/>
          <p14:tracePt t="32642" x="4741863" y="6169025"/>
          <p14:tracePt t="32646" x="4784725" y="6178550"/>
          <p14:tracePt t="32654" x="4818063" y="6178550"/>
          <p14:tracePt t="32662" x="4852988" y="6186488"/>
          <p14:tracePt t="32670" x="4894263" y="6186488"/>
          <p14:tracePt t="32678" x="4929188" y="6186488"/>
          <p14:tracePt t="32686" x="4946650" y="6203950"/>
          <p14:tracePt t="32694" x="4954588" y="6203950"/>
          <p14:tracePt t="32710" x="4962525" y="6203950"/>
          <p14:tracePt t="32798" x="4972050" y="6203950"/>
          <p14:tracePt t="32807" x="4979988" y="6203950"/>
          <p14:tracePt t="32814" x="4987925" y="6203950"/>
          <p14:tracePt t="32846" x="4997450" y="6203950"/>
          <p14:tracePt t="32862" x="5013325" y="6203950"/>
          <p14:tracePt t="32878" x="5030788" y="6203950"/>
          <p14:tracePt t="32950" x="5048250" y="6194425"/>
          <p14:tracePt t="32958" x="5056188" y="6194425"/>
          <p14:tracePt t="32966" x="5064125" y="6186488"/>
          <p14:tracePt t="32976" x="5081588" y="6186488"/>
          <p14:tracePt t="32982" x="5091113" y="6186488"/>
          <p14:tracePt t="32992" x="5116513" y="6186488"/>
          <p14:tracePt t="32998" x="5124450" y="6186488"/>
          <p14:tracePt t="33009" x="5132388" y="6178550"/>
          <p14:tracePt t="33026" x="5141913" y="6169025"/>
          <p14:tracePt t="33030" x="5157788" y="6161088"/>
          <p14:tracePt t="33046" x="5157788" y="6153150"/>
          <p14:tracePt t="33058" x="5183188" y="6143625"/>
          <p14:tracePt t="33062" x="5200650" y="6135688"/>
          <p14:tracePt t="33070" x="5200650" y="6127750"/>
          <p14:tracePt t="33078" x="5218113" y="6127750"/>
          <p14:tracePt t="33086" x="5243513" y="6102350"/>
          <p14:tracePt t="33446" x="5243513" y="6076950"/>
          <p14:tracePt t="33455" x="5208588" y="6042025"/>
          <p14:tracePt t="33461" x="5091113" y="5983288"/>
          <p14:tracePt t="33470" x="4937125" y="5915025"/>
          <p14:tracePt t="33478" x="4648200" y="5813425"/>
          <p14:tracePt t="33486" x="4316413" y="5668963"/>
          <p14:tracePt t="33494" x="3875088" y="5489575"/>
          <p14:tracePt t="33502" x="3509963" y="5319713"/>
          <p14:tracePt t="33509" x="3246438" y="5235575"/>
          <p14:tracePt t="33518" x="3084513" y="5149850"/>
          <p14:tracePt t="33525" x="2965450" y="5091113"/>
          <p14:tracePt t="33534" x="2846388" y="5030788"/>
          <p14:tracePt t="33541" x="2762250" y="4987925"/>
          <p14:tracePt t="33549" x="2643188" y="4919663"/>
          <p14:tracePt t="33559" x="2506663" y="4843463"/>
          <p14:tracePt t="33565" x="2354263" y="4716463"/>
          <p14:tracePt t="33575" x="2217738" y="4579938"/>
          <p14:tracePt t="33582" x="2055813" y="4376738"/>
          <p14:tracePt t="33592" x="1878013" y="4181475"/>
          <p14:tracePt t="33598" x="1733550" y="4027488"/>
          <p14:tracePt t="33608" x="1606550" y="3908425"/>
          <p14:tracePt t="33614" x="1495425" y="3824288"/>
          <p14:tracePt t="33625" x="1393825" y="3756025"/>
          <p14:tracePt t="33630" x="1300163" y="3697288"/>
          <p14:tracePt t="33641" x="1241425" y="3654425"/>
          <p14:tracePt t="33646" x="1189038" y="3603625"/>
          <p14:tracePt t="33659" x="1104900" y="3517900"/>
          <p14:tracePt t="33662" x="1028700" y="3467100"/>
          <p14:tracePt t="33670" x="960438" y="3416300"/>
          <p14:tracePt t="33678" x="884238" y="3348038"/>
          <p14:tracePt t="33685" x="755650" y="3228975"/>
          <p14:tracePt t="33694" x="663575" y="3152775"/>
          <p14:tracePt t="33701" x="560388" y="3041650"/>
          <p14:tracePt t="33710" x="466725" y="2957513"/>
          <p14:tracePt t="33718" x="357188" y="2881313"/>
          <p14:tracePt t="33725" x="238125" y="2778125"/>
          <p14:tracePt t="33734" x="119063" y="271938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</a:t>
            </a:r>
          </a:p>
        </p:txBody>
      </p:sp>
      <p:pic>
        <p:nvPicPr>
          <p:cNvPr id="5" name="Picture 9" descr="C:\Users\Administrator\Desktop\인하대학교\05_템플릿\01_작업\확정\04\PNG\10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17599" y="1119527"/>
            <a:ext cx="335280" cy="335280"/>
          </a:xfrm>
          <a:prstGeom prst="rect">
            <a:avLst/>
          </a:prstGeom>
          <a:noFill/>
        </p:spPr>
      </p:pic>
      <p:sp>
        <p:nvSpPr>
          <p:cNvPr id="8" name="TextBox 36"/>
          <p:cNvSpPr txBox="1"/>
          <p:nvPr/>
        </p:nvSpPr>
        <p:spPr>
          <a:xfrm>
            <a:off x="739053" y="1129051"/>
            <a:ext cx="296876" cy="323165"/>
          </a:xfrm>
          <a:prstGeom prst="rect">
            <a:avLst/>
          </a:prstGeom>
          <a:noFill/>
          <a:effectLst>
            <a:outerShdw dist="12700" dir="5400000" algn="t" rotWithShape="0">
              <a:schemeClr val="bg1">
                <a:alpha val="30000"/>
              </a:schemeClr>
            </a:outerShdw>
          </a:effectLst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6</a:t>
            </a:r>
          </a:p>
        </p:txBody>
      </p:sp>
      <p:sp>
        <p:nvSpPr>
          <p:cNvPr id="10" name="TextBox 42"/>
          <p:cNvSpPr txBox="1"/>
          <p:nvPr/>
        </p:nvSpPr>
        <p:spPr>
          <a:xfrm>
            <a:off x="1089077" y="1138577"/>
            <a:ext cx="5919832" cy="35394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7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배열의 변경</a:t>
            </a:r>
            <a:endParaRPr lang="en-US" altLang="ko-KR" sz="17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63" name="그룹 62"/>
          <p:cNvGrpSpPr/>
          <p:nvPr/>
        </p:nvGrpSpPr>
        <p:grpSpPr>
          <a:xfrm>
            <a:off x="1533678" y="4215146"/>
            <a:ext cx="5640223" cy="787288"/>
            <a:chOff x="8744" y="-9522"/>
            <a:chExt cx="5640614" cy="788047"/>
          </a:xfrm>
        </p:grpSpPr>
        <p:sp>
          <p:nvSpPr>
            <p:cNvPr id="77" name="직사각형 76"/>
            <p:cNvSpPr/>
            <p:nvPr/>
          </p:nvSpPr>
          <p:spPr>
            <a:xfrm>
              <a:off x="680251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349065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79" name="직사각형 78"/>
            <p:cNvSpPr/>
            <p:nvPr/>
          </p:nvSpPr>
          <p:spPr>
            <a:xfrm>
              <a:off x="1011437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0" name="직사각형 79"/>
            <p:cNvSpPr/>
            <p:nvPr/>
          </p:nvSpPr>
          <p:spPr>
            <a:xfrm>
              <a:off x="1342623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1673809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2004995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2336181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2667367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5" name="직사각형 84"/>
            <p:cNvSpPr/>
            <p:nvPr/>
          </p:nvSpPr>
          <p:spPr>
            <a:xfrm>
              <a:off x="2998553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3329739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7" name="직사각형 86"/>
            <p:cNvSpPr/>
            <p:nvPr/>
          </p:nvSpPr>
          <p:spPr>
            <a:xfrm>
              <a:off x="3660925" y="18411"/>
              <a:ext cx="332510" cy="33251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3992111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89" name="직사각형 88"/>
            <p:cNvSpPr/>
            <p:nvPr/>
          </p:nvSpPr>
          <p:spPr>
            <a:xfrm>
              <a:off x="4323297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4654483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91" name="직사각형 90"/>
            <p:cNvSpPr/>
            <p:nvPr/>
          </p:nvSpPr>
          <p:spPr>
            <a:xfrm>
              <a:off x="4985669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92" name="직사각형 91"/>
            <p:cNvSpPr/>
            <p:nvPr/>
          </p:nvSpPr>
          <p:spPr>
            <a:xfrm>
              <a:off x="5316848" y="18411"/>
              <a:ext cx="332510" cy="33251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93" name="TextBox 21"/>
            <p:cNvSpPr txBox="1"/>
            <p:nvPr/>
          </p:nvSpPr>
          <p:spPr>
            <a:xfrm>
              <a:off x="8744" y="-9522"/>
              <a:ext cx="304800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 dirty="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A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4" name="TextBox 22"/>
            <p:cNvSpPr txBox="1"/>
            <p:nvPr/>
          </p:nvSpPr>
          <p:spPr>
            <a:xfrm>
              <a:off x="362894" y="291480"/>
              <a:ext cx="304800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0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5" name="TextBox 23"/>
            <p:cNvSpPr txBox="1"/>
            <p:nvPr/>
          </p:nvSpPr>
          <p:spPr>
            <a:xfrm>
              <a:off x="694057" y="291459"/>
              <a:ext cx="304800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6" name="TextBox 24"/>
            <p:cNvSpPr txBox="1"/>
            <p:nvPr/>
          </p:nvSpPr>
          <p:spPr>
            <a:xfrm>
              <a:off x="1025220" y="291459"/>
              <a:ext cx="304165" cy="487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2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7" name="TextBox 27"/>
            <p:cNvSpPr txBox="1"/>
            <p:nvPr/>
          </p:nvSpPr>
          <p:spPr>
            <a:xfrm>
              <a:off x="360813" y="3455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8" name="TextBox 28"/>
            <p:cNvSpPr txBox="1"/>
            <p:nvPr/>
          </p:nvSpPr>
          <p:spPr>
            <a:xfrm>
              <a:off x="706753" y="1862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3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99" name="TextBox 29"/>
            <p:cNvSpPr txBox="1"/>
            <p:nvPr/>
          </p:nvSpPr>
          <p:spPr>
            <a:xfrm>
              <a:off x="1031365" y="-4068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FF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9</a:t>
              </a:r>
              <a:endParaRPr lang="ko-KR" sz="1200" dirty="0">
                <a:solidFill>
                  <a:srgbClr val="FF0000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00" name="TextBox 30"/>
            <p:cNvSpPr txBox="1"/>
            <p:nvPr/>
          </p:nvSpPr>
          <p:spPr>
            <a:xfrm>
              <a:off x="1341408" y="-5419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01" name="TextBox 31"/>
            <p:cNvSpPr txBox="1"/>
            <p:nvPr/>
          </p:nvSpPr>
          <p:spPr>
            <a:xfrm>
              <a:off x="1677167" y="-5031"/>
              <a:ext cx="304800" cy="3696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5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</p:grpSp>
      <p:sp>
        <p:nvSpPr>
          <p:cNvPr id="64" name="TextBox 31"/>
          <p:cNvSpPr txBox="1"/>
          <p:nvPr/>
        </p:nvSpPr>
        <p:spPr>
          <a:xfrm>
            <a:off x="3556112" y="4215146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6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65" name="TextBox 31"/>
          <p:cNvSpPr txBox="1"/>
          <p:nvPr/>
        </p:nvSpPr>
        <p:spPr>
          <a:xfrm>
            <a:off x="3880701" y="4219245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1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66" name="TextBox 31"/>
          <p:cNvSpPr txBox="1"/>
          <p:nvPr/>
        </p:nvSpPr>
        <p:spPr>
          <a:xfrm>
            <a:off x="4213307" y="4222884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3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67" name="TextBox 31"/>
          <p:cNvSpPr txBox="1"/>
          <p:nvPr/>
        </p:nvSpPr>
        <p:spPr>
          <a:xfrm>
            <a:off x="4876786" y="4222884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5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68" name="TextBox 31"/>
          <p:cNvSpPr txBox="1"/>
          <p:nvPr/>
        </p:nvSpPr>
        <p:spPr>
          <a:xfrm>
            <a:off x="5204992" y="4222884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7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4860012" y="4243443"/>
            <a:ext cx="332487" cy="332190"/>
          </a:xfrm>
          <a:prstGeom prst="rect">
            <a:avLst/>
          </a:prstGeom>
          <a:solidFill>
            <a:srgbClr val="F8F0D0"/>
          </a:solidFill>
          <a:ln w="38100">
            <a:solidFill>
              <a:srgbClr val="3237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1" name="직사각형 70"/>
          <p:cNvSpPr/>
          <p:nvPr/>
        </p:nvSpPr>
        <p:spPr>
          <a:xfrm>
            <a:off x="5191175" y="4243443"/>
            <a:ext cx="332487" cy="332190"/>
          </a:xfrm>
          <a:prstGeom prst="rect">
            <a:avLst/>
          </a:prstGeom>
          <a:solidFill>
            <a:schemeClr val="bg1"/>
          </a:solidFill>
          <a:ln w="38100">
            <a:solidFill>
              <a:srgbClr val="3237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5522338" y="4243443"/>
            <a:ext cx="332487" cy="332190"/>
          </a:xfrm>
          <a:prstGeom prst="rect">
            <a:avLst/>
          </a:prstGeom>
          <a:solidFill>
            <a:schemeClr val="bg1"/>
          </a:solidFill>
          <a:ln w="38100">
            <a:solidFill>
              <a:srgbClr val="3237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4" name="TextBox 31"/>
          <p:cNvSpPr txBox="1"/>
          <p:nvPr/>
        </p:nvSpPr>
        <p:spPr>
          <a:xfrm>
            <a:off x="4529532" y="4215146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5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75" name="TextBox 31"/>
          <p:cNvSpPr txBox="1"/>
          <p:nvPr/>
        </p:nvSpPr>
        <p:spPr>
          <a:xfrm>
            <a:off x="4877328" y="4205910"/>
            <a:ext cx="30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7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grpSp>
        <p:nvGrpSpPr>
          <p:cNvPr id="102" name="그룹 101"/>
          <p:cNvGrpSpPr/>
          <p:nvPr/>
        </p:nvGrpSpPr>
        <p:grpSpPr>
          <a:xfrm>
            <a:off x="1533678" y="2785246"/>
            <a:ext cx="5640223" cy="840729"/>
            <a:chOff x="1459787" y="1907791"/>
            <a:chExt cx="5640223" cy="840729"/>
          </a:xfrm>
        </p:grpSpPr>
        <p:sp>
          <p:nvSpPr>
            <p:cNvPr id="104" name="직사각형 103"/>
            <p:cNvSpPr/>
            <p:nvPr/>
          </p:nvSpPr>
          <p:spPr>
            <a:xfrm>
              <a:off x="2131247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5" name="직사각형 104"/>
            <p:cNvSpPr/>
            <p:nvPr/>
          </p:nvSpPr>
          <p:spPr>
            <a:xfrm>
              <a:off x="1800084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6" name="직사각형 105"/>
            <p:cNvSpPr/>
            <p:nvPr/>
          </p:nvSpPr>
          <p:spPr>
            <a:xfrm>
              <a:off x="2462410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2793574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124737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09" name="직사각형 108"/>
            <p:cNvSpPr/>
            <p:nvPr/>
          </p:nvSpPr>
          <p:spPr>
            <a:xfrm>
              <a:off x="3455900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0" name="직사각형 109"/>
            <p:cNvSpPr/>
            <p:nvPr/>
          </p:nvSpPr>
          <p:spPr>
            <a:xfrm>
              <a:off x="3787063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4118226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2" name="직사각형 111"/>
            <p:cNvSpPr/>
            <p:nvPr/>
          </p:nvSpPr>
          <p:spPr>
            <a:xfrm>
              <a:off x="4449389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3" name="직사각형 112"/>
            <p:cNvSpPr/>
            <p:nvPr/>
          </p:nvSpPr>
          <p:spPr>
            <a:xfrm>
              <a:off x="4780552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4" name="직사각형 113"/>
            <p:cNvSpPr/>
            <p:nvPr/>
          </p:nvSpPr>
          <p:spPr>
            <a:xfrm>
              <a:off x="5111715" y="1935697"/>
              <a:ext cx="332487" cy="332190"/>
            </a:xfrm>
            <a:prstGeom prst="rect">
              <a:avLst/>
            </a:prstGeom>
            <a:solidFill>
              <a:srgbClr val="F8F0D0"/>
            </a:solidFill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5" name="직사각형 114"/>
            <p:cNvSpPr/>
            <p:nvPr/>
          </p:nvSpPr>
          <p:spPr>
            <a:xfrm>
              <a:off x="5442878" y="1935697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6" name="직사각형 115"/>
            <p:cNvSpPr/>
            <p:nvPr/>
          </p:nvSpPr>
          <p:spPr>
            <a:xfrm>
              <a:off x="5774041" y="1935697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7" name="직사각형 116"/>
            <p:cNvSpPr/>
            <p:nvPr/>
          </p:nvSpPr>
          <p:spPr>
            <a:xfrm>
              <a:off x="6105204" y="1935697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8" name="직사각형 117"/>
            <p:cNvSpPr/>
            <p:nvPr/>
          </p:nvSpPr>
          <p:spPr>
            <a:xfrm>
              <a:off x="6436367" y="1935697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19" name="직사각형 118"/>
            <p:cNvSpPr/>
            <p:nvPr/>
          </p:nvSpPr>
          <p:spPr>
            <a:xfrm>
              <a:off x="6767523" y="1935697"/>
              <a:ext cx="332487" cy="332190"/>
            </a:xfrm>
            <a:prstGeom prst="rect">
              <a:avLst/>
            </a:prstGeom>
            <a:noFill/>
            <a:ln w="38100"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20" name="TextBox 21"/>
            <p:cNvSpPr txBox="1"/>
            <p:nvPr/>
          </p:nvSpPr>
          <p:spPr>
            <a:xfrm>
              <a:off x="1459787" y="1907791"/>
              <a:ext cx="304779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 dirty="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A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1" name="TextBox 22"/>
            <p:cNvSpPr txBox="1"/>
            <p:nvPr/>
          </p:nvSpPr>
          <p:spPr>
            <a:xfrm>
              <a:off x="1813912" y="2208503"/>
              <a:ext cx="304779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0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2" name="TextBox 23"/>
            <p:cNvSpPr txBox="1"/>
            <p:nvPr/>
          </p:nvSpPr>
          <p:spPr>
            <a:xfrm>
              <a:off x="2145052" y="2208482"/>
              <a:ext cx="304779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3" name="TextBox 24"/>
            <p:cNvSpPr txBox="1"/>
            <p:nvPr/>
          </p:nvSpPr>
          <p:spPr>
            <a:xfrm>
              <a:off x="2476193" y="2208482"/>
              <a:ext cx="304144" cy="486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sz="1800" kern="1200" dirty="0">
                  <a:solidFill>
                    <a:srgbClr val="566F51"/>
                  </a:solidFill>
                  <a:effectLst/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2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4" name="TextBox 27"/>
            <p:cNvSpPr txBox="1"/>
            <p:nvPr/>
          </p:nvSpPr>
          <p:spPr>
            <a:xfrm>
              <a:off x="1811832" y="1920756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5" name="TextBox 28"/>
            <p:cNvSpPr txBox="1"/>
            <p:nvPr/>
          </p:nvSpPr>
          <p:spPr>
            <a:xfrm>
              <a:off x="2157748" y="1919164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3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6" name="TextBox 29"/>
            <p:cNvSpPr txBox="1"/>
            <p:nvPr/>
          </p:nvSpPr>
          <p:spPr>
            <a:xfrm>
              <a:off x="2482337" y="1913240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7" name="TextBox 30"/>
            <p:cNvSpPr txBox="1"/>
            <p:nvPr/>
          </p:nvSpPr>
          <p:spPr>
            <a:xfrm>
              <a:off x="2792359" y="1911890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8" name="TextBox 31"/>
            <p:cNvSpPr txBox="1"/>
            <p:nvPr/>
          </p:nvSpPr>
          <p:spPr>
            <a:xfrm>
              <a:off x="3128094" y="1912278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5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29" name="TextBox 31"/>
            <p:cNvSpPr txBox="1"/>
            <p:nvPr/>
          </p:nvSpPr>
          <p:spPr>
            <a:xfrm>
              <a:off x="3482221" y="1907791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6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0" name="TextBox 31"/>
            <p:cNvSpPr txBox="1"/>
            <p:nvPr/>
          </p:nvSpPr>
          <p:spPr>
            <a:xfrm>
              <a:off x="3806810" y="1911890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1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1" name="TextBox 31"/>
            <p:cNvSpPr txBox="1"/>
            <p:nvPr/>
          </p:nvSpPr>
          <p:spPr>
            <a:xfrm>
              <a:off x="4139416" y="1915529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3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2" name="TextBox 31"/>
            <p:cNvSpPr txBox="1"/>
            <p:nvPr/>
          </p:nvSpPr>
          <p:spPr>
            <a:xfrm>
              <a:off x="4462618" y="1919164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4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3" name="TextBox 31"/>
            <p:cNvSpPr txBox="1"/>
            <p:nvPr/>
          </p:nvSpPr>
          <p:spPr>
            <a:xfrm>
              <a:off x="4802895" y="1915529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5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4" name="TextBox 31"/>
            <p:cNvSpPr txBox="1"/>
            <p:nvPr/>
          </p:nvSpPr>
          <p:spPr>
            <a:xfrm>
              <a:off x="5131101" y="1915529"/>
              <a:ext cx="3047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atinLnBrk="1">
                <a:spcAft>
                  <a:spcPts val="0"/>
                </a:spcAft>
              </a:pPr>
              <a:r>
                <a:rPr lang="en-US" altLang="ko-KR" dirty="0">
                  <a:solidFill>
                    <a:srgbClr val="000000"/>
                  </a:solidFill>
                  <a:latin typeface="맑은 고딕" panose="020B0503020000020004" pitchFamily="50" charset="-127"/>
                  <a:ea typeface="굴림" panose="020B0600000101010101" pitchFamily="50" charset="-127"/>
                  <a:cs typeface="Times New Roman" panose="02020603050405020304" pitchFamily="18" charset="0"/>
                </a:rPr>
                <a:t>7</a:t>
              </a:r>
              <a:endParaRPr lang="ko-KR" sz="1200" dirty="0">
                <a:effectLst/>
                <a:latin typeface="굴림" panose="020B0600000101010101" pitchFamily="50" charset="-127"/>
                <a:ea typeface="굴림" panose="020B0600000101010101" pitchFamily="50" charset="-127"/>
                <a:cs typeface="굴림" panose="020B0600000101010101" pitchFamily="50" charset="-127"/>
              </a:endParaRPr>
            </a:p>
          </p:txBody>
        </p:sp>
        <p:sp>
          <p:nvSpPr>
            <p:cNvPr id="135" name="오른쪽 화살표 134"/>
            <p:cNvSpPr/>
            <p:nvPr/>
          </p:nvSpPr>
          <p:spPr>
            <a:xfrm rot="16200000">
              <a:off x="2541328" y="2568451"/>
              <a:ext cx="186797" cy="173342"/>
            </a:xfrm>
            <a:prstGeom prst="rightArrow">
              <a:avLst/>
            </a:prstGeom>
            <a:solidFill>
              <a:srgbClr val="323783"/>
            </a:solidFill>
            <a:ln>
              <a:solidFill>
                <a:srgbClr val="3237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6" name="오른쪽 화살표 135"/>
          <p:cNvSpPr/>
          <p:nvPr/>
        </p:nvSpPr>
        <p:spPr>
          <a:xfrm>
            <a:off x="1595221" y="1665138"/>
            <a:ext cx="181691" cy="120073"/>
          </a:xfrm>
          <a:prstGeom prst="rightArrow">
            <a:avLst/>
          </a:prstGeom>
          <a:solidFill>
            <a:srgbClr val="104486"/>
          </a:solidFill>
          <a:ln>
            <a:solidFill>
              <a:srgbClr val="10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TextBox 136"/>
          <p:cNvSpPr txBox="1"/>
          <p:nvPr/>
        </p:nvSpPr>
        <p:spPr>
          <a:xfrm>
            <a:off x="1885723" y="1571287"/>
            <a:ext cx="5798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번째 위치에 값을 변경 </a:t>
            </a:r>
            <a:r>
              <a:rPr lang="en-US" altLang="ko-KR" sz="14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나눔고딕" pitchFamily="50" charset="-127"/>
              </a:rPr>
              <a:t>Set</a:t>
            </a:r>
            <a:r>
              <a:rPr lang="en-US" altLang="ko-KR" sz="14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b="1" spc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idx</a:t>
            </a:r>
            <a:r>
              <a:rPr lang="en-US" altLang="ko-KR" sz="14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, value)</a:t>
            </a:r>
            <a:endParaRPr lang="ko-KR" altLang="en-US" sz="1400" b="1" spc="100" dirty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1" name="오른쪽 화살표 140"/>
          <p:cNvSpPr/>
          <p:nvPr/>
        </p:nvSpPr>
        <p:spPr>
          <a:xfrm>
            <a:off x="1595221" y="1975257"/>
            <a:ext cx="181691" cy="120073"/>
          </a:xfrm>
          <a:prstGeom prst="rightArrow">
            <a:avLst/>
          </a:prstGeom>
          <a:solidFill>
            <a:srgbClr val="104486"/>
          </a:solidFill>
          <a:ln>
            <a:solidFill>
              <a:srgbClr val="1044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TextBox 141"/>
          <p:cNvSpPr txBox="1"/>
          <p:nvPr/>
        </p:nvSpPr>
        <p:spPr>
          <a:xfrm>
            <a:off x="1885723" y="1881406"/>
            <a:ext cx="5798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순차</a:t>
            </a:r>
            <a:r>
              <a:rPr lang="en-US" altLang="ko-KR" sz="1400" dirty="0">
                <a:latin typeface="+mn-ea"/>
              </a:rPr>
              <a:t>,</a:t>
            </a:r>
            <a:r>
              <a:rPr lang="ko-KR" altLang="en-US" sz="1400" dirty="0">
                <a:latin typeface="+mn-ea"/>
              </a:rPr>
              <a:t>연속적으로 저장 되어 있는 형태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유지 하고 싶다 </a:t>
            </a:r>
          </a:p>
        </p:txBody>
      </p:sp>
      <p:sp>
        <p:nvSpPr>
          <p:cNvPr id="143" name="TextBox 24">
            <a:extLst>
              <a:ext uri="{FF2B5EF4-FFF2-40B4-BE49-F238E27FC236}">
                <a16:creationId xmlns:a16="http://schemas.microsoft.com/office/drawing/2014/main" id="{0DDB5006-B044-467C-8218-707E2F016345}"/>
              </a:ext>
            </a:extLst>
          </p:cNvPr>
          <p:cNvSpPr txBox="1"/>
          <p:nvPr/>
        </p:nvSpPr>
        <p:spPr>
          <a:xfrm>
            <a:off x="2556862" y="3686580"/>
            <a:ext cx="4050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spcAft>
                <a:spcPts val="0"/>
              </a:spcAft>
            </a:pPr>
            <a:r>
              <a:rPr lang="en-US" altLang="ko-KR" dirty="0">
                <a:solidFill>
                  <a:srgbClr val="566F5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2</a:t>
            </a:r>
            <a:r>
              <a:rPr lang="ko-KR" altLang="en-US" dirty="0">
                <a:solidFill>
                  <a:srgbClr val="566F5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번째 </a:t>
            </a:r>
            <a:r>
              <a:rPr lang="en-US" altLang="ko-KR" dirty="0">
                <a:solidFill>
                  <a:srgbClr val="566F5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index element</a:t>
            </a:r>
            <a:r>
              <a:rPr lang="ko-KR" altLang="en-US" dirty="0">
                <a:solidFill>
                  <a:srgbClr val="566F5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를 </a:t>
            </a:r>
            <a:r>
              <a:rPr lang="en-US" altLang="ko-KR" dirty="0">
                <a:solidFill>
                  <a:srgbClr val="FF0000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9</a:t>
            </a:r>
            <a:r>
              <a:rPr lang="ko-KR" altLang="en-US" dirty="0">
                <a:solidFill>
                  <a:srgbClr val="566F5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로 변경</a:t>
            </a:r>
            <a:endParaRPr lang="ko-KR" sz="12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AF1075AF-6CC2-4A32-B5D1-5F3F5A84B1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70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91"/>
    </mc:Choice>
    <mc:Fallback xmlns="">
      <p:transition spd="slow" advTm="265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2" x="4121150" y="1581150"/>
          <p14:tracePt t="591" x="4121150" y="1622425"/>
          <p14:tracePt t="598" x="4121150" y="1639888"/>
          <p14:tracePt t="606" x="4121150" y="1665288"/>
          <p14:tracePt t="614" x="4121150" y="1674813"/>
          <p14:tracePt t="622" x="4121150" y="1700213"/>
          <p14:tracePt t="630" x="4121150" y="1716088"/>
          <p14:tracePt t="638" x="4121150" y="1733550"/>
          <p14:tracePt t="648" x="4121150" y="1758950"/>
          <p14:tracePt t="654" x="4113213" y="1784350"/>
          <p14:tracePt t="662" x="4105275" y="1809750"/>
          <p14:tracePt t="670" x="4095750" y="1827213"/>
          <p14:tracePt t="679" x="4079875" y="1860550"/>
          <p14:tracePt t="686" x="4062413" y="1903413"/>
          <p14:tracePt t="695" x="4044950" y="1928813"/>
          <p14:tracePt t="702" x="4019550" y="1963738"/>
          <p14:tracePt t="711" x="4002088" y="1997075"/>
          <p14:tracePt t="718" x="3994150" y="2022475"/>
          <p14:tracePt t="728" x="3976688" y="2047875"/>
          <p14:tracePt t="734" x="3976688" y="2065338"/>
          <p14:tracePt t="745" x="3968750" y="2073275"/>
          <p14:tracePt t="750" x="3960813" y="2098675"/>
          <p14:tracePt t="761" x="3960813" y="2116138"/>
          <p14:tracePt t="766" x="3943350" y="2124075"/>
          <p14:tracePt t="779" x="3943350" y="2133600"/>
          <p14:tracePt t="782" x="3935413" y="2149475"/>
          <p14:tracePt t="798" x="3935413" y="2159000"/>
          <p14:tracePt t="806" x="3925888" y="2184400"/>
          <p14:tracePt t="814" x="3917950" y="2209800"/>
          <p14:tracePt t="830" x="3917950" y="2227263"/>
          <p14:tracePt t="839" x="3900488" y="2252663"/>
          <p14:tracePt t="846" x="3892550" y="2268538"/>
          <p14:tracePt t="854" x="3875088" y="2278063"/>
          <p14:tracePt t="862" x="3867150" y="2286000"/>
          <p14:tracePt t="878" x="3867150" y="2293938"/>
          <p14:tracePt t="918" x="3841750" y="2293938"/>
          <p14:tracePt t="934" x="3832225" y="2293938"/>
          <p14:tracePt t="943" x="3824288" y="2293938"/>
          <p14:tracePt t="950" x="3816350" y="2311400"/>
          <p14:tracePt t="961" x="3798888" y="2311400"/>
          <p14:tracePt t="966" x="3790950" y="2311400"/>
          <p14:tracePt t="977" x="3763963" y="2311400"/>
          <p14:tracePt t="983" x="3738563" y="2319338"/>
          <p14:tracePt t="994" x="3730625" y="2319338"/>
          <p14:tracePt t="998" x="3697288" y="2328863"/>
          <p14:tracePt t="1006" x="3654425" y="2328863"/>
          <p14:tracePt t="1014" x="3636963" y="2328863"/>
          <p14:tracePt t="1022" x="3594100" y="2336800"/>
          <p14:tracePt t="1030" x="3568700" y="2336800"/>
          <p14:tracePt t="1038" x="3552825" y="2336800"/>
          <p14:tracePt t="1046" x="3527425" y="2336800"/>
          <p14:tracePt t="1055" x="3502025" y="2336800"/>
          <p14:tracePt t="1062" x="3475038" y="2354263"/>
          <p14:tracePt t="1071" x="3449638" y="2354263"/>
          <p14:tracePt t="1078" x="3424238" y="2362200"/>
          <p14:tracePt t="1087" x="3398838" y="2362200"/>
          <p14:tracePt t="1094" x="3382963" y="2362200"/>
          <p14:tracePt t="1102" x="3348038" y="2371725"/>
          <p14:tracePt t="1112" x="3322638" y="2371725"/>
          <p14:tracePt t="1118" x="3289300" y="2379663"/>
          <p14:tracePt t="1128" x="3254375" y="2379663"/>
          <p14:tracePt t="1134" x="3238500" y="2397125"/>
          <p14:tracePt t="1144" x="3211513" y="2397125"/>
          <p14:tracePt t="1150" x="3178175" y="2397125"/>
          <p14:tracePt t="1161" x="3170238" y="2397125"/>
          <p14:tracePt t="1167" x="3135313" y="2397125"/>
          <p14:tracePt t="1177" x="3101975" y="2397125"/>
          <p14:tracePt t="1183" x="3084513" y="2405063"/>
          <p14:tracePt t="1194" x="3067050" y="2405063"/>
          <p14:tracePt t="1199" x="3051175" y="2405063"/>
          <p14:tracePt t="1210" x="3025775" y="2405063"/>
          <p14:tracePt t="1222" x="3016250" y="2413000"/>
          <p14:tracePt t="1231" x="3008313" y="2413000"/>
          <p14:tracePt t="1238" x="3000375" y="2413000"/>
          <p14:tracePt t="1254" x="2990850" y="2413000"/>
          <p14:tracePt t="1278" x="2982913" y="2413000"/>
          <p14:tracePt t="1294" x="2974975" y="2413000"/>
          <p14:tracePt t="1318" x="2965450" y="2413000"/>
          <p14:tracePt t="1694" x="2957513" y="2413000"/>
          <p14:tracePt t="1702" x="2932113" y="2413000"/>
          <p14:tracePt t="1710" x="2889250" y="2413000"/>
          <p14:tracePt t="1718" x="2855913" y="2387600"/>
          <p14:tracePt t="1728" x="2787650" y="2362200"/>
          <p14:tracePt t="1734" x="2719388" y="2344738"/>
          <p14:tracePt t="1745" x="2668588" y="2344738"/>
          <p14:tracePt t="1750" x="2582863" y="2336800"/>
          <p14:tracePt t="1761" x="2516188" y="2336800"/>
          <p14:tracePt t="1766" x="2413000" y="2336800"/>
          <p14:tracePt t="1778" x="2354263" y="2336800"/>
          <p14:tracePt t="1783" x="2268538" y="2362200"/>
          <p14:tracePt t="1795" x="2209800" y="2387600"/>
          <p14:tracePt t="1798" x="2200275" y="2397125"/>
          <p14:tracePt t="3239" x="2192338" y="2397125"/>
          <p14:tracePt t="3255" x="2200275" y="2387600"/>
          <p14:tracePt t="4006" x="2209800" y="2387600"/>
          <p14:tracePt t="4014" x="2217738" y="2387600"/>
          <p14:tracePt t="4030" x="2227263" y="2387600"/>
          <p14:tracePt t="4046" x="2252663" y="2405063"/>
          <p14:tracePt t="4054" x="2260600" y="2405063"/>
          <p14:tracePt t="4063" x="2268538" y="2430463"/>
          <p14:tracePt t="4071" x="2278063" y="2447925"/>
          <p14:tracePt t="4078" x="2286000" y="2463800"/>
          <p14:tracePt t="4087" x="2293938" y="2473325"/>
          <p14:tracePt t="4094" x="2311400" y="2489200"/>
          <p14:tracePt t="4103" x="2319338" y="2506663"/>
          <p14:tracePt t="4110" x="2328863" y="2516188"/>
          <p14:tracePt t="4127" x="2336800" y="2524125"/>
          <p14:tracePt t="4134" x="2344738" y="2532063"/>
          <p14:tracePt t="4176" x="2344738" y="2541588"/>
          <p14:tracePt t="4183" x="2354263" y="2549525"/>
          <p14:tracePt t="4399" x="2371725" y="2557463"/>
          <p14:tracePt t="4415" x="2379663" y="2557463"/>
          <p14:tracePt t="4425" x="2387600" y="2557463"/>
          <p14:tracePt t="4438" x="2397125" y="2557463"/>
          <p14:tracePt t="4447" x="2405063" y="2557463"/>
          <p14:tracePt t="4455" x="2413000" y="2557463"/>
          <p14:tracePt t="4471" x="2438400" y="2557463"/>
          <p14:tracePt t="4487" x="2447925" y="2557463"/>
          <p14:tracePt t="4503" x="2463800" y="2557463"/>
          <p14:tracePt t="4518" x="2473325" y="2557463"/>
          <p14:tracePt t="4534" x="2481263" y="2541588"/>
          <p14:tracePt t="4576" x="2506663" y="2532063"/>
          <p14:tracePt t="4599" x="2524125" y="2524125"/>
          <p14:tracePt t="4614" x="2532063" y="2524125"/>
          <p14:tracePt t="4695" x="2541588" y="2524125"/>
          <p14:tracePt t="4710" x="2557463" y="2506663"/>
          <p14:tracePt t="4726" x="2574925" y="2506663"/>
          <p14:tracePt t="4734" x="2582863" y="2498725"/>
          <p14:tracePt t="4743" x="2592388" y="2498725"/>
          <p14:tracePt t="4760" x="2608263" y="2498725"/>
          <p14:tracePt t="4766" x="2617788" y="2489200"/>
          <p14:tracePt t="4777" x="2651125" y="2473325"/>
          <p14:tracePt t="4793" x="2676525" y="2463800"/>
          <p14:tracePt t="4798" x="2693988" y="2455863"/>
          <p14:tracePt t="4814" x="2711450" y="2447925"/>
          <p14:tracePt t="4827" x="2727325" y="2447925"/>
          <p14:tracePt t="4830" x="2744788" y="2447925"/>
          <p14:tracePt t="4838" x="2770188" y="2447925"/>
          <p14:tracePt t="4846" x="2813050" y="2447925"/>
          <p14:tracePt t="4855" x="2855913" y="2447925"/>
          <p14:tracePt t="4862" x="2889250" y="2447925"/>
          <p14:tracePt t="4870" x="2932113" y="2447925"/>
          <p14:tracePt t="4878" x="2974975" y="2447925"/>
          <p14:tracePt t="4886" x="3016250" y="2447925"/>
          <p14:tracePt t="4894" x="3051175" y="2447925"/>
          <p14:tracePt t="4902" x="3084513" y="2447925"/>
          <p14:tracePt t="4910" x="3109913" y="2447925"/>
          <p14:tracePt t="4919" x="3144838" y="2447925"/>
          <p14:tracePt t="4926" x="3178175" y="2447925"/>
          <p14:tracePt t="4934" x="3186113" y="2447925"/>
          <p14:tracePt t="4943" x="3211513" y="2447925"/>
          <p14:tracePt t="4950" x="3221038" y="2447925"/>
          <p14:tracePt t="4962" x="3246438" y="2447925"/>
          <p14:tracePt t="4966" x="3271838" y="2447925"/>
          <p14:tracePt t="4977" x="3279775" y="2447925"/>
          <p14:tracePt t="4982" x="3330575" y="2455863"/>
          <p14:tracePt t="4993" x="3330575" y="2463800"/>
          <p14:tracePt t="4998" x="3348038" y="2463800"/>
          <p14:tracePt t="5009" x="3355975" y="2473325"/>
          <p14:tracePt t="5423" x="3382963" y="2473325"/>
          <p14:tracePt t="5430" x="3424238" y="2473325"/>
          <p14:tracePt t="5438" x="3467100" y="2473325"/>
          <p14:tracePt t="5446" x="3517900" y="2473325"/>
          <p14:tracePt t="5454" x="3586163" y="2447925"/>
          <p14:tracePt t="5462" x="3636963" y="2438400"/>
          <p14:tracePt t="5470" x="3697288" y="2422525"/>
          <p14:tracePt t="5478" x="3773488" y="2397125"/>
          <p14:tracePt t="5486" x="3841750" y="2387600"/>
          <p14:tracePt t="5494" x="3892550" y="2362200"/>
          <p14:tracePt t="5502" x="3986213" y="2344738"/>
          <p14:tracePt t="5510" x="4044950" y="2336800"/>
          <p14:tracePt t="5518" x="4105275" y="2319338"/>
          <p14:tracePt t="5526" x="4164013" y="2293938"/>
          <p14:tracePt t="5535" x="4240213" y="2286000"/>
          <p14:tracePt t="5543" x="4300538" y="2278063"/>
          <p14:tracePt t="5550" x="4333875" y="2260600"/>
          <p14:tracePt t="5560" x="4341813" y="2252663"/>
          <p14:tracePt t="5566" x="4368800" y="2243138"/>
          <p14:tracePt t="5577" x="4394200" y="2227263"/>
          <p14:tracePt t="5593" x="4410075" y="2217738"/>
          <p14:tracePt t="5614" x="4419600" y="2209800"/>
          <p14:tracePt t="5630" x="4435475" y="2192338"/>
          <p14:tracePt t="6096" x="4445000" y="2184400"/>
          <p14:tracePt t="6103" x="4470400" y="2159000"/>
          <p14:tracePt t="6112" x="4478338" y="2149475"/>
          <p14:tracePt t="6122" x="4486275" y="2149475"/>
          <p14:tracePt t="6130" x="4495800" y="2141538"/>
          <p14:tracePt t="6136" x="4513263" y="2133600"/>
          <p14:tracePt t="6145" x="4521200" y="2133600"/>
          <p14:tracePt t="6151" x="4529138" y="2124075"/>
          <p14:tracePt t="6161" x="4546600" y="2116138"/>
          <p14:tracePt t="6166" x="4554538" y="2116138"/>
          <p14:tracePt t="6177" x="4554538" y="2108200"/>
          <p14:tracePt t="6182" x="4564063" y="2108200"/>
          <p14:tracePt t="6198" x="4579938" y="2098675"/>
          <p14:tracePt t="6214" x="4589463" y="2098675"/>
          <p14:tracePt t="6226" x="4605338" y="2090738"/>
          <p14:tracePt t="6238" x="4614863" y="2090738"/>
          <p14:tracePt t="6260" x="4622800" y="2082800"/>
          <p14:tracePt t="6262" x="4640263" y="2082800"/>
          <p14:tracePt t="6271" x="4648200" y="2082800"/>
          <p14:tracePt t="6278" x="4673600" y="2073275"/>
          <p14:tracePt t="6286" x="4691063" y="2073275"/>
          <p14:tracePt t="6294" x="4716463" y="2073275"/>
          <p14:tracePt t="6302" x="4733925" y="2073275"/>
          <p14:tracePt t="6310" x="4767263" y="2073275"/>
          <p14:tracePt t="6319" x="4802188" y="2073275"/>
          <p14:tracePt t="6326" x="4810125" y="2073275"/>
          <p14:tracePt t="6334" x="4843463" y="2073275"/>
          <p14:tracePt t="6343" x="4852988" y="2073275"/>
          <p14:tracePt t="6350" x="4860925" y="2073275"/>
          <p14:tracePt t="6359" x="4868863" y="2073275"/>
          <p14:tracePt t="6376" x="4878388" y="2073275"/>
          <p14:tracePt t="6393" x="4903788" y="2073275"/>
          <p14:tracePt t="6398" x="4911725" y="2073275"/>
          <p14:tracePt t="6409" x="4937125" y="2073275"/>
          <p14:tracePt t="6414" x="4946650" y="2082800"/>
          <p14:tracePt t="6426" x="4946650" y="2090738"/>
          <p14:tracePt t="6430" x="4962525" y="2090738"/>
          <p14:tracePt t="6438" x="4972050" y="2090738"/>
          <p14:tracePt t="6471" x="4979988" y="2098675"/>
          <p14:tracePt t="6478" x="4997450" y="2098675"/>
          <p14:tracePt t="6487" x="4997450" y="2108200"/>
          <p14:tracePt t="6639" x="4979988" y="2108200"/>
          <p14:tracePt t="6647" x="4954588" y="2108200"/>
          <p14:tracePt t="6655" x="4929188" y="2108200"/>
          <p14:tracePt t="6663" x="4894263" y="2116138"/>
          <p14:tracePt t="6670" x="4835525" y="2116138"/>
          <p14:tracePt t="6678" x="4792663" y="2124075"/>
          <p14:tracePt t="6686" x="4716463" y="2124075"/>
          <p14:tracePt t="6694" x="4648200" y="2124075"/>
          <p14:tracePt t="6703" x="4572000" y="2124075"/>
          <p14:tracePt t="6710" x="4503738" y="2124075"/>
          <p14:tracePt t="6719" x="4445000" y="2124075"/>
          <p14:tracePt t="6726" x="4376738" y="2141538"/>
          <p14:tracePt t="6734" x="4283075" y="2159000"/>
          <p14:tracePt t="6743" x="4214813" y="2174875"/>
          <p14:tracePt t="6751" x="4121150" y="2192338"/>
          <p14:tracePt t="6759" x="4044950" y="2227263"/>
          <p14:tracePt t="6766" x="3943350" y="2252663"/>
          <p14:tracePt t="6777" x="3875088" y="2268538"/>
          <p14:tracePt t="6782" x="3781425" y="2303463"/>
          <p14:tracePt t="6793" x="3730625" y="2336800"/>
          <p14:tracePt t="6798" x="3646488" y="2354263"/>
          <p14:tracePt t="6809" x="3568700" y="2397125"/>
          <p14:tracePt t="6814" x="3492500" y="2430463"/>
          <p14:tracePt t="6826" x="3433763" y="2438400"/>
          <p14:tracePt t="6831" x="3373438" y="2463800"/>
          <p14:tracePt t="6843" x="3314700" y="2473325"/>
          <p14:tracePt t="6846" x="3297238" y="2489200"/>
          <p14:tracePt t="6854" x="3271838" y="2506663"/>
          <p14:tracePt t="6862" x="3238500" y="2506663"/>
          <p14:tracePt t="6870" x="3228975" y="2524125"/>
          <p14:tracePt t="6878" x="3203575" y="2541588"/>
          <p14:tracePt t="6886" x="3195638" y="2549525"/>
          <p14:tracePt t="6894" x="3178175" y="2566988"/>
          <p14:tracePt t="6902" x="3152775" y="2600325"/>
          <p14:tracePt t="6910" x="3144838" y="2617788"/>
          <p14:tracePt t="6918" x="3135313" y="2643188"/>
          <p14:tracePt t="6927" x="3109913" y="2676525"/>
          <p14:tracePt t="6934" x="3101975" y="2686050"/>
          <p14:tracePt t="6944" x="3076575" y="2711450"/>
          <p14:tracePt t="6950" x="3059113" y="2752725"/>
          <p14:tracePt t="6960" x="3041650" y="2770188"/>
          <p14:tracePt t="6966" x="3016250" y="2805113"/>
          <p14:tracePt t="6977" x="3000375" y="2820988"/>
          <p14:tracePt t="6982" x="2982913" y="2846388"/>
          <p14:tracePt t="6993" x="2982913" y="2855913"/>
          <p14:tracePt t="6998" x="2965450" y="2871788"/>
          <p14:tracePt t="7010" x="2957513" y="2881313"/>
          <p14:tracePt t="7014" x="2949575" y="2897188"/>
          <p14:tracePt t="7026" x="2940050" y="2906713"/>
          <p14:tracePt t="7030" x="2922588" y="2922588"/>
          <p14:tracePt t="7039" x="2914650" y="2932113"/>
          <p14:tracePt t="7054" x="2906713" y="2940050"/>
          <p14:tracePt t="7062" x="2897188" y="2949575"/>
          <p14:tracePt t="7070" x="2889250" y="2957513"/>
          <p14:tracePt t="7078" x="2881313" y="2965450"/>
          <p14:tracePt t="7086" x="2871788" y="2965450"/>
          <p14:tracePt t="7094" x="2863850" y="2965450"/>
          <p14:tracePt t="7102" x="2855913" y="2974975"/>
          <p14:tracePt t="7110" x="2838450" y="2974975"/>
          <p14:tracePt t="7126" x="2830513" y="2982913"/>
          <p14:tracePt t="7134" x="2820988" y="2982913"/>
          <p14:tracePt t="7143" x="2813050" y="2982913"/>
          <p14:tracePt t="7150" x="2805113" y="2982913"/>
          <p14:tracePt t="7159" x="2795588" y="2982913"/>
          <p14:tracePt t="7192" x="2770188" y="2982913"/>
          <p14:tracePt t="7198" x="2762250" y="2982913"/>
          <p14:tracePt t="7210" x="2744788" y="2990850"/>
          <p14:tracePt t="7214" x="2719388" y="3008313"/>
          <p14:tracePt t="7226" x="2711450" y="3008313"/>
          <p14:tracePt t="7230" x="2693988" y="3016250"/>
          <p14:tracePt t="7242" x="2660650" y="3025775"/>
          <p14:tracePt t="7246" x="2617788" y="3033713"/>
          <p14:tracePt t="7255" x="2582863" y="3051175"/>
          <p14:tracePt t="7262" x="2566988" y="3051175"/>
          <p14:tracePt t="7270" x="2541588" y="3059113"/>
          <p14:tracePt t="7278" x="2524125" y="3067050"/>
          <p14:tracePt t="7294" x="2498725" y="3076575"/>
          <p14:tracePt t="7310" x="2489200" y="3076575"/>
          <p14:tracePt t="7318" x="2473325" y="3084513"/>
          <p14:tracePt t="7407" x="2463800" y="3084513"/>
          <p14:tracePt t="7415" x="2455863" y="3084513"/>
          <p14:tracePt t="7424" x="2438400" y="3084513"/>
          <p14:tracePt t="7432" x="2405063" y="3084513"/>
          <p14:tracePt t="7444" x="2397125" y="3084513"/>
          <p14:tracePt t="7447" x="2387600" y="3084513"/>
          <p14:tracePt t="7455" x="2371725" y="3084513"/>
          <p14:tracePt t="7462" x="2344738" y="3084513"/>
          <p14:tracePt t="7470" x="2336800" y="3076575"/>
          <p14:tracePt t="7478" x="2311400" y="3051175"/>
          <p14:tracePt t="7487" x="2278063" y="3033713"/>
          <p14:tracePt t="7494" x="2235200" y="3000375"/>
          <p14:tracePt t="7502" x="2227263" y="2990850"/>
          <p14:tracePt t="7510" x="2192338" y="2974975"/>
          <p14:tracePt t="7519" x="2174875" y="2957513"/>
          <p14:tracePt t="7526" x="2159000" y="2949575"/>
          <p14:tracePt t="7534" x="2133600" y="2932113"/>
          <p14:tracePt t="7542" x="2133600" y="2922588"/>
          <p14:tracePt t="7551" x="2124075" y="2922588"/>
          <p14:tracePt t="7559" x="2116138" y="2914650"/>
          <p14:tracePt t="7567" x="2108200" y="2897188"/>
          <p14:tracePt t="7598" x="2098675" y="2897188"/>
          <p14:tracePt t="7608" x="2082800" y="2889250"/>
          <p14:tracePt t="7767" x="2082800" y="2897188"/>
          <p14:tracePt t="7775" x="2082800" y="2922588"/>
          <p14:tracePt t="7792" x="2082800" y="2940050"/>
          <p14:tracePt t="7798" x="2082800" y="2957513"/>
          <p14:tracePt t="7814" x="2082800" y="2965450"/>
          <p14:tracePt t="7826" x="2082800" y="2974975"/>
          <p14:tracePt t="7831" x="2082800" y="2982913"/>
          <p14:tracePt t="7842" x="2082800" y="2990850"/>
          <p14:tracePt t="7846" x="2082800" y="3000375"/>
          <p14:tracePt t="7871" x="2082800" y="3016250"/>
          <p14:tracePt t="8486" x="2082800" y="3025775"/>
          <p14:tracePt t="8494" x="2082800" y="3033713"/>
          <p14:tracePt t="8503" x="2082800" y="3067050"/>
          <p14:tracePt t="8510" x="2082800" y="3094038"/>
          <p14:tracePt t="8519" x="2082800" y="3109913"/>
          <p14:tracePt t="8526" x="2082800" y="3144838"/>
          <p14:tracePt t="8535" x="2082800" y="3170238"/>
          <p14:tracePt t="8542" x="2090738" y="3186113"/>
          <p14:tracePt t="8551" x="2090738" y="3211513"/>
          <p14:tracePt t="8559" x="2090738" y="3228975"/>
          <p14:tracePt t="8566" x="2090738" y="3254375"/>
          <p14:tracePt t="8576" x="2090738" y="3279775"/>
          <p14:tracePt t="8582" x="2090738" y="3289300"/>
          <p14:tracePt t="8592" x="2090738" y="3314700"/>
          <p14:tracePt t="8598" x="2090738" y="3330575"/>
          <p14:tracePt t="8614" x="2098675" y="3355975"/>
          <p14:tracePt t="8625" x="2098675" y="3365500"/>
          <p14:tracePt t="8630" x="2098675" y="3382963"/>
          <p14:tracePt t="8642" x="2098675" y="3390900"/>
          <p14:tracePt t="8663" x="2098675" y="3398838"/>
          <p14:tracePt t="8671" x="2098675" y="3416300"/>
          <p14:tracePt t="8679" x="2098675" y="3424238"/>
          <p14:tracePt t="8694" x="2098675" y="3433763"/>
          <p14:tracePt t="8702" x="2098675" y="3449638"/>
          <p14:tracePt t="8742" x="2098675" y="3459163"/>
          <p14:tracePt t="8976" x="2108200" y="3467100"/>
          <p14:tracePt t="12270" x="2098675" y="3467100"/>
          <p14:tracePt t="12558" x="2108200" y="3467100"/>
          <p14:tracePt t="12566" x="2116138" y="3475038"/>
          <p14:tracePt t="12590" x="2124075" y="3484563"/>
          <p14:tracePt t="12607" x="2124075" y="3492500"/>
          <p14:tracePt t="12614" x="2133600" y="3509963"/>
          <p14:tracePt t="12624" x="2133600" y="3517900"/>
          <p14:tracePt t="12640" x="2133600" y="3527425"/>
          <p14:tracePt t="12647" x="2133600" y="3535363"/>
          <p14:tracePt t="12663" x="2133600" y="3543300"/>
          <p14:tracePt t="12735" x="2133600" y="3552825"/>
          <p14:tracePt t="12759" x="2133600" y="3560763"/>
          <p14:tracePt t="12783" x="2133600" y="3568700"/>
          <p14:tracePt t="12792" x="2133600" y="3578225"/>
          <p14:tracePt t="12808" x="2133600" y="3586163"/>
          <p14:tracePt t="12990" x="2133600" y="3594100"/>
          <p14:tracePt t="13015" x="2124075" y="3594100"/>
          <p14:tracePt t="13024" x="2116138" y="3578225"/>
          <p14:tracePt t="13040" x="2116138" y="3568700"/>
          <p14:tracePt t="13054" x="2116138" y="3560763"/>
          <p14:tracePt t="13063" x="2108200" y="3543300"/>
          <p14:tracePt t="13078" x="2090738" y="3527425"/>
          <p14:tracePt t="13094" x="2082800" y="3517900"/>
          <p14:tracePt t="13111" x="2082800" y="3502025"/>
          <p14:tracePt t="13127" x="2073275" y="3502025"/>
          <p14:tracePt t="13134" x="2073275" y="3492500"/>
          <p14:tracePt t="13142" x="2065338" y="3484563"/>
          <p14:tracePt t="13150" x="2065338" y="3475038"/>
          <p14:tracePt t="13158" x="2055813" y="3467100"/>
          <p14:tracePt t="13166" x="2047875" y="3459163"/>
          <p14:tracePt t="13174" x="2039938" y="3441700"/>
          <p14:tracePt t="13183" x="2022475" y="3408363"/>
          <p14:tracePt t="13191" x="2014538" y="3398838"/>
          <p14:tracePt t="13198" x="2005013" y="3373438"/>
          <p14:tracePt t="13209" x="1971675" y="3330575"/>
          <p14:tracePt t="13214" x="1971675" y="3322638"/>
          <p14:tracePt t="13226" x="1963738" y="3297238"/>
          <p14:tracePt t="13230" x="1938338" y="3263900"/>
          <p14:tracePt t="13242" x="1928813" y="3254375"/>
          <p14:tracePt t="13246" x="1920875" y="3228975"/>
          <p14:tracePt t="13259" x="1895475" y="3203575"/>
          <p14:tracePt t="13262" x="1860550" y="3160713"/>
          <p14:tracePt t="13275" x="1827213" y="3127375"/>
          <p14:tracePt t="13278" x="1801813" y="3101975"/>
          <p14:tracePt t="13286" x="1766888" y="3051175"/>
          <p14:tracePt t="13294" x="1725613" y="3008313"/>
          <p14:tracePt t="13302" x="1690688" y="2974975"/>
          <p14:tracePt t="13310" x="1649413" y="2932113"/>
          <p14:tracePt t="13318" x="1614488" y="2906713"/>
          <p14:tracePt t="13326" x="1589088" y="2881313"/>
          <p14:tracePt t="13334" x="1563688" y="2871788"/>
          <p14:tracePt t="13342" x="1546225" y="2871788"/>
          <p14:tracePt t="13350" x="1530350" y="2855913"/>
          <p14:tracePt t="13359" x="1520825" y="2846388"/>
          <p14:tracePt t="13366" x="1512888" y="2838450"/>
          <p14:tracePt t="13382" x="1504950" y="2838450"/>
          <p14:tracePt t="13502" x="1495425" y="2838450"/>
          <p14:tracePt t="13511" x="1477963" y="2838450"/>
          <p14:tracePt t="13518" x="1452563" y="2855913"/>
          <p14:tracePt t="13526" x="1427163" y="2889250"/>
          <p14:tracePt t="13534" x="1401763" y="2932113"/>
          <p14:tracePt t="13542" x="1385888" y="2949575"/>
          <p14:tracePt t="13551" x="1376363" y="2982913"/>
          <p14:tracePt t="13558" x="1376363" y="2990850"/>
          <p14:tracePt t="13566" x="1368425" y="3008313"/>
          <p14:tracePt t="13575" x="1368425" y="3016250"/>
          <p14:tracePt t="13583" x="1368425" y="3041650"/>
          <p14:tracePt t="13592" x="1350963" y="3076575"/>
          <p14:tracePt t="13599" x="1350963" y="3094038"/>
          <p14:tracePt t="13608" x="1350963" y="3119438"/>
          <p14:tracePt t="13614" x="1350963" y="3135313"/>
          <p14:tracePt t="13625" x="1350963" y="3160713"/>
          <p14:tracePt t="13630" x="1350963" y="3195638"/>
          <p14:tracePt t="13641" x="1350963" y="3203575"/>
          <p14:tracePt t="13646" x="1350963" y="3228975"/>
          <p14:tracePt t="13658" x="1350963" y="3238500"/>
          <p14:tracePt t="13662" x="1350963" y="3246438"/>
          <p14:tracePt t="13674" x="1350963" y="3254375"/>
          <p14:tracePt t="13678" x="1350963" y="3271838"/>
          <p14:tracePt t="13694" x="1350963" y="3289300"/>
          <p14:tracePt t="13702" x="1350963" y="3297238"/>
          <p14:tracePt t="13710" x="1350963" y="3305175"/>
          <p14:tracePt t="13726" x="1350963" y="3314700"/>
          <p14:tracePt t="13742" x="1350963" y="3322638"/>
          <p14:tracePt t="13775" x="1350963" y="3330575"/>
          <p14:tracePt t="13782" x="1350963" y="3340100"/>
          <p14:tracePt t="14254" x="1360488" y="3348038"/>
          <p14:tracePt t="14262" x="1368425" y="3348038"/>
          <p14:tracePt t="14286" x="1376363" y="3365500"/>
          <p14:tracePt t="14919" x="1376363" y="3373438"/>
          <p14:tracePt t="14926" x="1385888" y="3390900"/>
          <p14:tracePt t="14934" x="1393825" y="3398838"/>
          <p14:tracePt t="14950" x="1401763" y="3416300"/>
          <p14:tracePt t="14958" x="1401763" y="3424238"/>
          <p14:tracePt t="14966" x="1411288" y="3424238"/>
          <p14:tracePt t="15039" x="1419225" y="3433763"/>
          <p14:tracePt t="15056" x="1427163" y="3433763"/>
          <p14:tracePt t="15071" x="1436688" y="3433763"/>
          <p14:tracePt t="15087" x="1444625" y="3433763"/>
          <p14:tracePt t="15094" x="1462088" y="3433763"/>
          <p14:tracePt t="15102" x="1477963" y="3433763"/>
          <p14:tracePt t="15110" x="1495425" y="3433763"/>
          <p14:tracePt t="15118" x="1520825" y="3433763"/>
          <p14:tracePt t="15126" x="1546225" y="3433763"/>
          <p14:tracePt t="15134" x="1555750" y="3433763"/>
          <p14:tracePt t="15142" x="1571625" y="3433763"/>
          <p14:tracePt t="15150" x="1589088" y="3433763"/>
          <p14:tracePt t="15158" x="1606550" y="3433763"/>
          <p14:tracePt t="15166" x="1614488" y="3433763"/>
          <p14:tracePt t="15174" x="1622425" y="3433763"/>
          <p14:tracePt t="15191" x="1639888" y="3433763"/>
          <p14:tracePt t="15198" x="1649413" y="3433763"/>
          <p14:tracePt t="15207" x="1657350" y="3433763"/>
          <p14:tracePt t="15214" x="1674813" y="3433763"/>
          <p14:tracePt t="15225" x="1682750" y="3433763"/>
          <p14:tracePt t="15241" x="1690688" y="3433763"/>
          <p14:tracePt t="15257" x="1700213" y="3433763"/>
          <p14:tracePt t="15262" x="1716088" y="3433763"/>
          <p14:tracePt t="15287" x="1725613" y="3433763"/>
          <p14:tracePt t="15294" x="1733550" y="3433763"/>
          <p14:tracePt t="15310" x="1741488" y="3433763"/>
          <p14:tracePt t="15318" x="1751013" y="3433763"/>
          <p14:tracePt t="15326" x="1758950" y="3433763"/>
          <p14:tracePt t="15334" x="1766888" y="3433763"/>
          <p14:tracePt t="15350" x="1776413" y="3433763"/>
          <p14:tracePt t="15374" x="1784350" y="3441700"/>
          <p14:tracePt t="15399" x="1809750" y="3449638"/>
          <p14:tracePt t="15407" x="1827213" y="3467100"/>
          <p14:tracePt t="15415" x="1852613" y="3475038"/>
          <p14:tracePt t="15424" x="1860550" y="3484563"/>
          <p14:tracePt t="15430" x="1885950" y="3492500"/>
          <p14:tracePt t="15440" x="1903413" y="3509963"/>
          <p14:tracePt t="15446" x="1920875" y="3509963"/>
          <p14:tracePt t="15458" x="1928813" y="3517900"/>
          <p14:tracePt t="15462" x="1963738" y="3527425"/>
          <p14:tracePt t="15474" x="1971675" y="3527425"/>
          <p14:tracePt t="15479" x="1997075" y="3527425"/>
          <p14:tracePt t="15491" x="2022475" y="3535363"/>
          <p14:tracePt t="15494" x="2047875" y="3543300"/>
          <p14:tracePt t="15502" x="2090738" y="3543300"/>
          <p14:tracePt t="15510" x="2174875" y="3560763"/>
          <p14:tracePt t="15518" x="2286000" y="3568700"/>
          <p14:tracePt t="15526" x="2405063" y="3603625"/>
          <p14:tracePt t="15535" x="2532063" y="3629025"/>
          <p14:tracePt t="15543" x="2651125" y="3646488"/>
          <p14:tracePt t="15550" x="2752725" y="3662363"/>
          <p14:tracePt t="15558" x="2838450" y="3671888"/>
          <p14:tracePt t="15566" x="2922588" y="3679825"/>
          <p14:tracePt t="15574" x="2965450" y="3679825"/>
          <p14:tracePt t="15582" x="2990850" y="3697288"/>
          <p14:tracePt t="15591" x="3008313" y="3697288"/>
          <p14:tracePt t="15799" x="3008313" y="3705225"/>
          <p14:tracePt t="15823" x="3016250" y="3713163"/>
          <p14:tracePt t="15830" x="3033713" y="3722688"/>
          <p14:tracePt t="15840" x="3033713" y="3738563"/>
          <p14:tracePt t="15847" x="3033713" y="3748088"/>
          <p14:tracePt t="15858" x="3041650" y="3763963"/>
          <p14:tracePt t="15863" x="3051175" y="3773488"/>
          <p14:tracePt t="15878" x="3051175" y="3790950"/>
          <p14:tracePt t="15894" x="3051175" y="3798888"/>
          <p14:tracePt t="15918" x="3051175" y="3806825"/>
          <p14:tracePt t="15926" x="3051175" y="3824288"/>
          <p14:tracePt t="15942" x="3051175" y="3832225"/>
          <p14:tracePt t="15958" x="3051175" y="3841750"/>
          <p14:tracePt t="15966" x="3051175" y="3849688"/>
          <p14:tracePt t="15982" x="3051175" y="3857625"/>
          <p14:tracePt t="15990" x="3051175" y="3867150"/>
          <p14:tracePt t="16015" x="3051175" y="3883025"/>
          <p14:tracePt t="16030" x="3051175" y="3892550"/>
          <p14:tracePt t="16041" x="3051175" y="3900488"/>
          <p14:tracePt t="16057" x="3041650" y="3925888"/>
          <p14:tracePt t="16094" x="3041650" y="3935413"/>
          <p14:tracePt t="16110" x="3041650" y="3951288"/>
          <p14:tracePt t="16158" x="3041650" y="3960813"/>
          <p14:tracePt t="16166" x="3041650" y="3968750"/>
          <p14:tracePt t="16174" x="3041650" y="3976688"/>
          <p14:tracePt t="16182" x="3041650" y="3986213"/>
          <p14:tracePt t="16206" x="3041650" y="3994150"/>
          <p14:tracePt t="16223" x="3041650" y="4011613"/>
          <p14:tracePt t="16246" x="3051175" y="4019550"/>
          <p14:tracePt t="16278" x="3059113" y="4027488"/>
          <p14:tracePt t="16287" x="3067050" y="4027488"/>
          <p14:tracePt t="16294" x="3076575" y="4037013"/>
          <p14:tracePt t="16302" x="3101975" y="4052888"/>
          <p14:tracePt t="16310" x="3109913" y="4052888"/>
          <p14:tracePt t="16318" x="3135313" y="4062413"/>
          <p14:tracePt t="16334" x="3160713" y="4062413"/>
          <p14:tracePt t="16350" x="3178175" y="4062413"/>
          <p14:tracePt t="16358" x="3186113" y="4062413"/>
          <p14:tracePt t="16366" x="3203575" y="4062413"/>
          <p14:tracePt t="16374" x="3221038" y="4062413"/>
          <p14:tracePt t="16383" x="3228975" y="4062413"/>
          <p14:tracePt t="16390" x="3238500" y="4062413"/>
          <p14:tracePt t="16399" x="3254375" y="4062413"/>
          <p14:tracePt t="16408" x="3263900" y="4062413"/>
          <p14:tracePt t="16414" x="3289300" y="4062413"/>
          <p14:tracePt t="16424" x="3297238" y="4052888"/>
          <p14:tracePt t="16441" x="3314700" y="4044950"/>
          <p14:tracePt t="16446" x="3340100" y="4037013"/>
          <p14:tracePt t="16463" x="3365500" y="4027488"/>
          <p14:tracePt t="16474" x="3382963" y="4027488"/>
          <p14:tracePt t="16491" x="3398838" y="4027488"/>
          <p14:tracePt t="16614" x="3408363" y="4027488"/>
          <p14:tracePt t="16630" x="3416300" y="4027488"/>
          <p14:tracePt t="16654" x="3424238" y="4027488"/>
          <p14:tracePt t="16982" x="3433763" y="4027488"/>
          <p14:tracePt t="16990" x="3441700" y="4027488"/>
          <p14:tracePt t="16998" x="3449638" y="4027488"/>
          <p14:tracePt t="17014" x="3449638" y="4019550"/>
          <p14:tracePt t="17023" x="3459163" y="4019550"/>
          <p14:tracePt t="17030" x="3467100" y="4011613"/>
          <p14:tracePt t="17086" x="3475038" y="4011613"/>
          <p14:tracePt t="17111" x="3492500" y="4011613"/>
          <p14:tracePt t="17158" x="3502025" y="4011613"/>
          <p14:tracePt t="17175" x="3509963" y="4011613"/>
          <p14:tracePt t="17182" x="3527425" y="4011613"/>
          <p14:tracePt t="17190" x="3535363" y="4011613"/>
          <p14:tracePt t="17199" x="3552825" y="4011613"/>
          <p14:tracePt t="17207" x="3552825" y="4019550"/>
          <p14:tracePt t="17214" x="3568700" y="4019550"/>
          <p14:tracePt t="17224" x="3578225" y="4019550"/>
          <p14:tracePt t="17230" x="3586163" y="4019550"/>
          <p14:tracePt t="17240" x="3594100" y="4019550"/>
          <p14:tracePt t="17257" x="3603625" y="4019550"/>
          <p14:tracePt t="17262" x="3619500" y="4019550"/>
          <p14:tracePt t="17279" x="3636963" y="4019550"/>
          <p14:tracePt t="17290" x="3662363" y="4019550"/>
          <p14:tracePt t="17308" x="3687763" y="4019550"/>
          <p14:tracePt t="17318" x="3705225" y="4019550"/>
          <p14:tracePt t="17326" x="3722688" y="4019550"/>
          <p14:tracePt t="17342" x="3730625" y="4019550"/>
          <p14:tracePt t="17350" x="3738563" y="4019550"/>
          <p14:tracePt t="17358" x="3756025" y="4019550"/>
          <p14:tracePt t="17366" x="3773488" y="4019550"/>
          <p14:tracePt t="17374" x="3790950" y="4019550"/>
          <p14:tracePt t="17382" x="3806825" y="4019550"/>
          <p14:tracePt t="17390" x="3841750" y="4019550"/>
          <p14:tracePt t="17398" x="3857625" y="4027488"/>
          <p14:tracePt t="17407" x="3875088" y="4027488"/>
          <p14:tracePt t="17414" x="3908425" y="4027488"/>
          <p14:tracePt t="17423" x="3925888" y="4037013"/>
          <p14:tracePt t="17430" x="3951288" y="4037013"/>
          <p14:tracePt t="17440" x="3986213" y="4037013"/>
          <p14:tracePt t="17446" x="4011613" y="4037013"/>
          <p14:tracePt t="17457" x="4037013" y="4037013"/>
          <p14:tracePt t="17463" x="4087813" y="4052888"/>
          <p14:tracePt t="17474" x="4105275" y="4052888"/>
          <p14:tracePt t="17478" x="4138613" y="4052888"/>
          <p14:tracePt t="17490" x="4164013" y="4062413"/>
          <p14:tracePt t="17494" x="4189413" y="4062413"/>
          <p14:tracePt t="17502" x="4214813" y="4062413"/>
          <p14:tracePt t="17510" x="4232275" y="4062413"/>
          <p14:tracePt t="17518" x="4257675" y="4062413"/>
          <p14:tracePt t="17527" x="4291013" y="4062413"/>
          <p14:tracePt t="17534" x="4308475" y="4062413"/>
          <p14:tracePt t="17543" x="4341813" y="4062413"/>
          <p14:tracePt t="17550" x="4351338" y="4062413"/>
          <p14:tracePt t="17558" x="4376738" y="4062413"/>
          <p14:tracePt t="17574" x="4384675" y="4062413"/>
          <p14:tracePt t="17606" x="4410075" y="4062413"/>
          <p14:tracePt t="17614" x="4419600" y="4062413"/>
          <p14:tracePt t="17624" x="4452938" y="4062413"/>
          <p14:tracePt t="17630" x="4495800" y="4062413"/>
          <p14:tracePt t="17640" x="4529138" y="4062413"/>
          <p14:tracePt t="17647" x="4572000" y="4062413"/>
          <p14:tracePt t="17657" x="4614863" y="4062413"/>
          <p14:tracePt t="17663" x="4648200" y="4070350"/>
          <p14:tracePt t="17674" x="4657725" y="4079875"/>
          <p14:tracePt t="17678" x="4683125" y="4079875"/>
          <p14:tracePt t="17690" x="4699000" y="4095750"/>
          <p14:tracePt t="17694" x="4708525" y="4095750"/>
          <p14:tracePt t="17707" x="4724400" y="4105275"/>
          <p14:tracePt t="17710" x="4741863" y="4105275"/>
          <p14:tracePt t="17718" x="4759325" y="4105275"/>
          <p14:tracePt t="17726" x="4775200" y="4105275"/>
          <p14:tracePt t="17734" x="4802188" y="4105275"/>
          <p14:tracePt t="17742" x="4818063" y="4105275"/>
          <p14:tracePt t="17750" x="4843463" y="4105275"/>
          <p14:tracePt t="17758" x="4868863" y="4113213"/>
          <p14:tracePt t="17766" x="4878388" y="4113213"/>
          <p14:tracePt t="17774" x="4886325" y="4113213"/>
          <p14:tracePt t="17783" x="4903788" y="4113213"/>
          <p14:tracePt t="17790" x="4919663" y="4113213"/>
          <p14:tracePt t="17798" x="4937125" y="4113213"/>
          <p14:tracePt t="17807" x="4954588" y="4113213"/>
          <p14:tracePt t="17814" x="4987925" y="4113213"/>
          <p14:tracePt t="17823" x="5022850" y="4113213"/>
          <p14:tracePt t="17830" x="5064125" y="4113213"/>
          <p14:tracePt t="17840" x="5106988" y="4113213"/>
          <p14:tracePt t="17846" x="5149850" y="4113213"/>
          <p14:tracePt t="17857" x="5183188" y="4113213"/>
          <p14:tracePt t="17862" x="5200650" y="4113213"/>
          <p14:tracePt t="17873" x="5226050" y="4113213"/>
          <p14:tracePt t="17878" x="5251450" y="4130675"/>
          <p14:tracePt t="17890" x="5260975" y="4130675"/>
          <p14:tracePt t="17894" x="5268913" y="4130675"/>
          <p14:tracePt t="17906" x="5294313" y="4130675"/>
          <p14:tracePt t="17911" x="5302250" y="4130675"/>
          <p14:tracePt t="17918" x="5327650" y="4130675"/>
          <p14:tracePt t="17926" x="5345113" y="4130675"/>
          <p14:tracePt t="17934" x="5362575" y="4130675"/>
          <p14:tracePt t="17942" x="5380038" y="4130675"/>
          <p14:tracePt t="17958" x="5395913" y="4130675"/>
          <p14:tracePt t="17967" x="5405438" y="4130675"/>
          <p14:tracePt t="17983" x="5413375" y="4130675"/>
          <p14:tracePt t="17990" x="5438775" y="4138613"/>
          <p14:tracePt t="18007" x="5446713" y="4138613"/>
          <p14:tracePt t="18014" x="5456238" y="4138613"/>
          <p14:tracePt t="18023" x="5472113" y="4146550"/>
          <p14:tracePt t="18359" x="5481638" y="4146550"/>
          <p14:tracePt t="18374" x="5489575" y="4146550"/>
          <p14:tracePt t="18383" x="5497513" y="4130675"/>
          <p14:tracePt t="18391" x="5514975" y="4121150"/>
          <p14:tracePt t="18399" x="5532438" y="4105275"/>
          <p14:tracePt t="18408" x="5549900" y="4095750"/>
          <p14:tracePt t="18415" x="5575300" y="4095750"/>
          <p14:tracePt t="18424" x="5591175" y="4087813"/>
          <p14:tracePt t="18431" x="5626100" y="4062413"/>
          <p14:tracePt t="18441" x="5634038" y="4062413"/>
          <p14:tracePt t="18446" x="5659438" y="4052888"/>
          <p14:tracePt t="18458" x="5694363" y="4052888"/>
          <p14:tracePt t="18463" x="5719763" y="4044950"/>
          <p14:tracePt t="18474" x="5735638" y="4044950"/>
          <p14:tracePt t="18478" x="5770563" y="4044950"/>
          <p14:tracePt t="18489" x="5788025" y="4044950"/>
          <p14:tracePt t="18494" x="5813425" y="4044950"/>
          <p14:tracePt t="18506" x="5829300" y="4044950"/>
          <p14:tracePt t="18510" x="5846763" y="4044950"/>
          <p14:tracePt t="18526" x="5854700" y="4044950"/>
          <p14:tracePt t="18534" x="5872163" y="4044950"/>
          <p14:tracePt t="18542" x="5880100" y="4044950"/>
          <p14:tracePt t="18550" x="5889625" y="4044950"/>
          <p14:tracePt t="18558" x="5905500" y="4044950"/>
          <p14:tracePt t="18566" x="5915025" y="4044950"/>
          <p14:tracePt t="18574" x="5922963" y="4044950"/>
          <p14:tracePt t="18606" x="5940425" y="4044950"/>
          <p14:tracePt t="18622" x="5948363" y="4044950"/>
          <p14:tracePt t="18646" x="5957888" y="4044950"/>
          <p14:tracePt t="18656" x="5965825" y="4044950"/>
          <p14:tracePt t="18662" x="5973763" y="4044950"/>
          <p14:tracePt t="18673" x="5983288" y="4052888"/>
          <p14:tracePt t="18694" x="5983288" y="4062413"/>
          <p14:tracePt t="18711" x="5991225" y="4062413"/>
          <p14:tracePt t="19094" x="5965825" y="4062413"/>
          <p14:tracePt t="19103" x="5957888" y="4052888"/>
          <p14:tracePt t="19110" x="5915025" y="4037013"/>
          <p14:tracePt t="19118" x="5872163" y="4019550"/>
          <p14:tracePt t="19127" x="5813425" y="3994150"/>
          <p14:tracePt t="19134" x="5727700" y="3960813"/>
          <p14:tracePt t="19142" x="5626100" y="3943350"/>
          <p14:tracePt t="19150" x="5507038" y="3908425"/>
          <p14:tracePt t="19158" x="5380038" y="3875088"/>
          <p14:tracePt t="19166" x="5218113" y="3832225"/>
          <p14:tracePt t="19174" x="5064125" y="3781425"/>
          <p14:tracePt t="19182" x="4868863" y="3756025"/>
          <p14:tracePt t="19190" x="4741863" y="3705225"/>
          <p14:tracePt t="19198" x="4630738" y="3687763"/>
          <p14:tracePt t="19206" x="4486275" y="3646488"/>
          <p14:tracePt t="19214" x="4394200" y="3629025"/>
          <p14:tracePt t="19223" x="4308475" y="3603625"/>
          <p14:tracePt t="19230" x="4232275" y="3594100"/>
          <p14:tracePt t="19240" x="4171950" y="3586163"/>
          <p14:tracePt t="19246" x="4156075" y="3586163"/>
          <p14:tracePt t="19256" x="4121150" y="3586163"/>
          <p14:tracePt t="19262" x="4105275" y="3578225"/>
          <p14:tracePt t="19273" x="4087813" y="3578225"/>
          <p14:tracePt t="19278" x="4052888" y="3578225"/>
          <p14:tracePt t="19290" x="4037013" y="3578225"/>
          <p14:tracePt t="19294" x="4011613" y="3578225"/>
          <p14:tracePt t="19306" x="3968750" y="3578225"/>
          <p14:tracePt t="19310" x="3935413" y="3578225"/>
          <p14:tracePt t="19318" x="3892550" y="3578225"/>
          <p14:tracePt t="19326" x="3867150" y="3578225"/>
          <p14:tracePt t="19334" x="3832225" y="3578225"/>
          <p14:tracePt t="19342" x="3790950" y="3578225"/>
          <p14:tracePt t="19351" x="3763963" y="3578225"/>
          <p14:tracePt t="19359" x="3748088" y="3578225"/>
          <p14:tracePt t="19366" x="3713163" y="3578225"/>
          <p14:tracePt t="19374" x="3697288" y="3578225"/>
          <p14:tracePt t="19382" x="3687763" y="3578225"/>
          <p14:tracePt t="19390" x="3671888" y="3578225"/>
          <p14:tracePt t="19399" x="3654425" y="3578225"/>
          <p14:tracePt t="19414" x="3646488" y="3578225"/>
          <p14:tracePt t="19439" x="3636963" y="3578225"/>
          <p14:tracePt t="19462" x="3611563" y="3578225"/>
          <p14:tracePt t="19472" x="3603625" y="3578225"/>
          <p14:tracePt t="19478" x="3586163" y="3578225"/>
          <p14:tracePt t="19489" x="3552825" y="3578225"/>
          <p14:tracePt t="19495" x="3527425" y="3560763"/>
          <p14:tracePt t="19507" x="3502025" y="3552825"/>
          <p14:tracePt t="19511" x="3475038" y="3543300"/>
          <p14:tracePt t="19518" x="3433763" y="3527425"/>
          <p14:tracePt t="19527" x="3408363" y="3517900"/>
          <p14:tracePt t="19534" x="3355975" y="3502025"/>
          <p14:tracePt t="19542" x="3322638" y="3492500"/>
          <p14:tracePt t="19550" x="3271838" y="3467100"/>
          <p14:tracePt t="19558" x="3228975" y="3441700"/>
          <p14:tracePt t="19567" x="3178175" y="3424238"/>
          <p14:tracePt t="19574" x="3144838" y="3408363"/>
          <p14:tracePt t="19582" x="3094038" y="3398838"/>
          <p14:tracePt t="19590" x="3051175" y="3390900"/>
          <p14:tracePt t="19598" x="3025775" y="3373438"/>
          <p14:tracePt t="19606" x="2974975" y="3365500"/>
          <p14:tracePt t="19614" x="2922588" y="3355975"/>
          <p14:tracePt t="19624" x="2889250" y="3348038"/>
          <p14:tracePt t="19631" x="2855913" y="3330575"/>
          <p14:tracePt t="19640" x="2838450" y="3322638"/>
          <p14:tracePt t="19646" x="2805113" y="3322638"/>
          <p14:tracePt t="19657" x="2787650" y="3314700"/>
          <p14:tracePt t="19662" x="2762250" y="3297238"/>
          <p14:tracePt t="19674" x="2752725" y="3297238"/>
          <p14:tracePt t="19678" x="2744788" y="3289300"/>
          <p14:tracePt t="19690" x="2727325" y="3289300"/>
          <p14:tracePt t="19694" x="2719388" y="3289300"/>
          <p14:tracePt t="19707" x="2693988" y="3289300"/>
          <p14:tracePt t="19710" x="2676525" y="3289300"/>
          <p14:tracePt t="19718" x="2651125" y="3289300"/>
          <p14:tracePt t="19726" x="2643188" y="3289300"/>
          <p14:tracePt t="19734" x="2633663" y="3289300"/>
          <p14:tracePt t="19742" x="2625725" y="3289300"/>
          <p14:tracePt t="19750" x="2617788" y="3289300"/>
          <p14:tracePt t="19766" x="2617788" y="3297238"/>
          <p14:tracePt t="19790" x="2600325" y="3305175"/>
          <p14:tracePt t="19966" x="2600325" y="3314700"/>
          <p14:tracePt t="19974" x="2592388" y="3322638"/>
          <p14:tracePt t="19990" x="2592388" y="3330575"/>
          <p14:tracePt t="20254" x="2600325" y="3330575"/>
          <p14:tracePt t="20263" x="2608263" y="3330575"/>
          <p14:tracePt t="20279" x="2617788" y="3330575"/>
          <p14:tracePt t="20302" x="2625725" y="3330575"/>
          <p14:tracePt t="20366" x="2643188" y="3322638"/>
          <p14:tracePt t="20398" x="2651125" y="3314700"/>
          <p14:tracePt t="20871" x="2651125" y="3322638"/>
          <p14:tracePt t="20879" x="2651125" y="3330575"/>
          <p14:tracePt t="20910" x="2651125" y="3348038"/>
          <p14:tracePt t="20934" x="2660650" y="3348038"/>
          <p14:tracePt t="20950" x="2660650" y="3355975"/>
          <p14:tracePt t="20991" x="2660650" y="3365500"/>
          <p14:tracePt t="21014" x="2660650" y="3373438"/>
          <p14:tracePt t="21031" x="2660650" y="3382963"/>
          <p14:tracePt t="21078" x="2660650" y="3390900"/>
          <p14:tracePt t="21214" x="2660650" y="3398838"/>
          <p14:tracePt t="21222" x="2651125" y="3398838"/>
          <p14:tracePt t="21239" x="2643188" y="3382963"/>
          <p14:tracePt t="21262" x="2633663" y="3373438"/>
          <p14:tracePt t="21272" x="2633663" y="3365500"/>
          <p14:tracePt t="21278" x="2633663" y="3348038"/>
          <p14:tracePt t="21289" x="2625725" y="3348038"/>
          <p14:tracePt t="21306" x="2625725" y="3322638"/>
          <p14:tracePt t="21310" x="2617788" y="3305175"/>
          <p14:tracePt t="21334" x="2617788" y="3289300"/>
          <p14:tracePt t="21350" x="2608263" y="3279775"/>
          <p14:tracePt t="21878" x="2608263" y="3289300"/>
          <p14:tracePt t="21888" x="2617788" y="3322638"/>
          <p14:tracePt t="21894" x="2633663" y="3373438"/>
          <p14:tracePt t="21902" x="2668588" y="3424238"/>
          <p14:tracePt t="21910" x="2676525" y="3459163"/>
          <p14:tracePt t="21922" x="2701925" y="3509963"/>
          <p14:tracePt t="21926" x="2727325" y="3568700"/>
          <p14:tracePt t="21934" x="2770188" y="3629025"/>
          <p14:tracePt t="21942" x="2813050" y="3705225"/>
          <p14:tracePt t="21950" x="2830513" y="3773488"/>
          <p14:tracePt t="21958" x="2863850" y="3832225"/>
          <p14:tracePt t="21966" x="2897188" y="3892550"/>
          <p14:tracePt t="21974" x="2914650" y="3943350"/>
          <p14:tracePt t="21982" x="2914650" y="3976688"/>
          <p14:tracePt t="21990" x="2922588" y="3994150"/>
          <p14:tracePt t="21998" x="2922588" y="4011613"/>
          <p14:tracePt t="22006" x="2922588" y="4019550"/>
          <p14:tracePt t="22024" x="2932113" y="4062413"/>
          <p14:tracePt t="22031" x="2932113" y="4070350"/>
          <p14:tracePt t="22039" x="2932113" y="4087813"/>
          <p14:tracePt t="22046" x="2932113" y="4113213"/>
          <p14:tracePt t="22062" x="2949575" y="4138613"/>
          <p14:tracePt t="22072" x="2949575" y="4146550"/>
          <p14:tracePt t="22078" x="2949575" y="4171950"/>
          <p14:tracePt t="22089" x="2957513" y="4181475"/>
          <p14:tracePt t="22094" x="2957513" y="4197350"/>
          <p14:tracePt t="22106" x="2957513" y="4224338"/>
          <p14:tracePt t="22110" x="2957513" y="4240213"/>
          <p14:tracePt t="22122" x="2957513" y="4257675"/>
          <p14:tracePt t="22126" x="2965450" y="4291013"/>
          <p14:tracePt t="22134" x="2965450" y="4308475"/>
          <p14:tracePt t="22142" x="2965450" y="4333875"/>
          <p14:tracePt t="22151" x="2965450" y="4368800"/>
          <p14:tracePt t="22159" x="2965450" y="4384675"/>
          <p14:tracePt t="22166" x="2965450" y="4394200"/>
          <p14:tracePt t="22174" x="2965450" y="4402138"/>
          <p14:tracePt t="22183" x="2965450" y="4410075"/>
          <p14:tracePt t="22198" x="2965450" y="4427538"/>
          <p14:tracePt t="22206" x="2965450" y="4435475"/>
          <p14:tracePt t="22222" x="2965450" y="4452938"/>
          <p14:tracePt t="22230" x="2957513" y="4470400"/>
          <p14:tracePt t="22239" x="2949575" y="4470400"/>
          <p14:tracePt t="22246" x="2940050" y="4495800"/>
          <p14:tracePt t="22256" x="2940050" y="4503738"/>
          <p14:tracePt t="22272" x="2922588" y="4529138"/>
          <p14:tracePt t="22278" x="2914650" y="4538663"/>
          <p14:tracePt t="22294" x="2906713" y="4546600"/>
          <p14:tracePt t="22319" x="2906713" y="4554538"/>
          <p14:tracePt t="22326" x="2906713" y="4564063"/>
          <p14:tracePt t="22350" x="2897188" y="4564063"/>
          <p14:tracePt t="22479" x="2889250" y="4564063"/>
          <p14:tracePt t="22495" x="2881313" y="4564063"/>
          <p14:tracePt t="22521" x="2863850" y="4564063"/>
          <p14:tracePt t="22550" x="2855913" y="4564063"/>
          <p14:tracePt t="22558" x="2846388" y="4564063"/>
          <p14:tracePt t="22574" x="2838450" y="4564063"/>
          <p14:tracePt t="22582" x="2830513" y="4564063"/>
          <p14:tracePt t="22590" x="2820988" y="4554538"/>
          <p14:tracePt t="22598" x="2813050" y="4554538"/>
          <p14:tracePt t="22606" x="2813050" y="4546600"/>
          <p14:tracePt t="22614" x="2795588" y="4529138"/>
          <p14:tracePt t="22622" x="2787650" y="4521200"/>
          <p14:tracePt t="22630" x="2770188" y="4503738"/>
          <p14:tracePt t="22639" x="2762250" y="4486275"/>
          <p14:tracePt t="22646" x="2752725" y="4470400"/>
          <p14:tracePt t="22656" x="2744788" y="4470400"/>
          <p14:tracePt t="22662" x="2727325" y="4435475"/>
          <p14:tracePt t="22672" x="2727325" y="4427538"/>
          <p14:tracePt t="22678" x="2719388" y="4427538"/>
          <p14:tracePt t="22689" x="2711450" y="4419600"/>
          <p14:tracePt t="22694" x="2701925" y="4402138"/>
          <p14:tracePt t="22710" x="2686050" y="4402138"/>
          <p14:tracePt t="22722" x="2660650" y="4394200"/>
          <p14:tracePt t="22726" x="2651125" y="4394200"/>
          <p14:tracePt t="22735" x="2608263" y="4394200"/>
          <p14:tracePt t="22742" x="2574925" y="4394200"/>
          <p14:tracePt t="22751" x="2541588" y="4394200"/>
          <p14:tracePt t="22758" x="2524125" y="4394200"/>
          <p14:tracePt t="22766" x="2506663" y="4394200"/>
          <p14:tracePt t="22774" x="2489200" y="4394200"/>
          <p14:tracePt t="22782" x="2481263" y="4402138"/>
          <p14:tracePt t="22806" x="2481263" y="4427538"/>
          <p14:tracePt t="22815" x="2481263" y="4435475"/>
          <p14:tracePt t="22831" x="2481263" y="4445000"/>
          <p14:tracePt t="22846" x="2481263" y="4452938"/>
          <p14:tracePt t="22926" x="2481263" y="4460875"/>
          <p14:tracePt t="22958" x="2498725" y="4460875"/>
          <p14:tracePt t="22974" x="2516188" y="4460875"/>
          <p14:tracePt t="23006" x="2524125" y="4460875"/>
          <p14:tracePt t="23046" x="2541588" y="4460875"/>
          <p14:tracePt t="23054" x="2557463" y="4470400"/>
          <p14:tracePt t="23062" x="2566988" y="4486275"/>
          <p14:tracePt t="23072" x="2574925" y="4503738"/>
          <p14:tracePt t="23078" x="2600325" y="4538663"/>
          <p14:tracePt t="23089" x="2608263" y="4564063"/>
          <p14:tracePt t="23094" x="2633663" y="4605338"/>
          <p14:tracePt t="23106" x="2643188" y="4622800"/>
          <p14:tracePt t="23110" x="2651125" y="4665663"/>
          <p14:tracePt t="23123" x="2660650" y="4683125"/>
          <p14:tracePt t="23127" x="2686050" y="4716463"/>
          <p14:tracePt t="23138" x="2693988" y="4724400"/>
          <p14:tracePt t="23142" x="2701925" y="4741863"/>
          <p14:tracePt t="23151" x="2719388" y="4759325"/>
          <p14:tracePt t="23166" x="2719388" y="4767263"/>
          <p14:tracePt t="23527" x="2727325" y="4767263"/>
          <p14:tracePt t="23543" x="2727325" y="4759325"/>
          <p14:tracePt t="23559" x="2727325" y="4749800"/>
          <p14:tracePt t="23567" x="2736850" y="4749800"/>
          <p14:tracePt t="23855" x="2736850" y="4733925"/>
          <p14:tracePt t="23863" x="2736850" y="4724400"/>
          <p14:tracePt t="23873" x="2744788" y="4716463"/>
          <p14:tracePt t="23887" x="2744788" y="4699000"/>
          <p14:tracePt t="23904" x="2744788" y="4683125"/>
          <p14:tracePt t="23910" x="2744788" y="4665663"/>
          <p14:tracePt t="23922" x="2744788" y="4657725"/>
          <p14:tracePt t="23926" x="2744788" y="4630738"/>
          <p14:tracePt t="23938" x="2744788" y="4622800"/>
          <p14:tracePt t="23942" x="2744788" y="4605338"/>
          <p14:tracePt t="23956" x="2744788" y="4589463"/>
          <p14:tracePt t="23958" x="2744788" y="4579938"/>
          <p14:tracePt t="23966" x="2744788" y="4554538"/>
          <p14:tracePt t="23974" x="2744788" y="4546600"/>
          <p14:tracePt t="23982" x="2744788" y="4529138"/>
          <p14:tracePt t="23990" x="2744788" y="4513263"/>
          <p14:tracePt t="24006" x="2744788" y="4495800"/>
          <p14:tracePt t="24015" x="2744788" y="4486275"/>
          <p14:tracePt t="24054" x="2744788" y="4478338"/>
          <p14:tracePt t="24063" x="2744788" y="4460875"/>
          <p14:tracePt t="24143" x="2744788" y="4452938"/>
          <p14:tracePt t="24168" x="2744788" y="4445000"/>
          <p14:tracePt t="24431" x="2744788" y="4435475"/>
          <p14:tracePt t="24456" x="2744788" y="4427538"/>
          <p14:tracePt t="24526" x="2752725" y="4419600"/>
          <p14:tracePt t="24576" x="2762250" y="4419600"/>
          <p14:tracePt t="24607" x="2770188" y="4419600"/>
          <p14:tracePt t="24630" x="2778125" y="4419600"/>
          <p14:tracePt t="25055" x="2778125" y="4402138"/>
          <p14:tracePt t="25063" x="2762250" y="4368800"/>
          <p14:tracePt t="25072" x="2719388" y="4316413"/>
          <p14:tracePt t="25078" x="2693988" y="4283075"/>
          <p14:tracePt t="25089" x="2651125" y="4214813"/>
          <p14:tracePt t="25094" x="2608263" y="4146550"/>
          <p14:tracePt t="25106" x="2557463" y="4087813"/>
          <p14:tracePt t="25111" x="2516188" y="4019550"/>
          <p14:tracePt t="25122" x="2455863" y="3943350"/>
          <p14:tracePt t="25127" x="2422525" y="3867150"/>
          <p14:tracePt t="25140" x="2405063" y="3824288"/>
          <p14:tracePt t="25143" x="2397125" y="3773488"/>
          <p14:tracePt t="25151" x="2354263" y="3679825"/>
          <p14:tracePt t="25158" x="2303463" y="3568700"/>
          <p14:tracePt t="25166" x="2227263" y="3416300"/>
          <p14:tracePt t="25174" x="2098675" y="3186113"/>
          <p14:tracePt t="25182" x="1997075" y="3016250"/>
          <p14:tracePt t="25190" x="1878013" y="2820988"/>
          <p14:tracePt t="25198" x="1751013" y="2592388"/>
          <p14:tracePt t="25206" x="1606550" y="2319338"/>
          <p14:tracePt t="25214" x="1520825" y="2124075"/>
          <p14:tracePt t="25222" x="1385888" y="1920875"/>
          <p14:tracePt t="25230" x="1282700" y="1801813"/>
          <p14:tracePt t="25238" x="1163638" y="1665288"/>
          <p14:tracePt t="25246" x="1028700" y="1546225"/>
          <p14:tracePt t="25255" x="935038" y="1452563"/>
          <p14:tracePt t="25262" x="798513" y="1368425"/>
          <p14:tracePt t="25272" x="679450" y="1282700"/>
          <p14:tracePt t="25278" x="577850" y="1216025"/>
          <p14:tracePt t="25288" x="458788" y="1155700"/>
          <p14:tracePt t="25294" x="339725" y="1087438"/>
          <p14:tracePt t="25305" x="203200" y="1011238"/>
          <p14:tracePt t="25310" x="85725" y="9255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38910" y="1227020"/>
            <a:ext cx="2789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배열을 이용한 기본 연산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53309" y="2451330"/>
            <a:ext cx="583738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000" dirty="0">
                <a:latin typeface="+mn-ea"/>
              </a:rPr>
              <a:t>At : </a:t>
            </a:r>
            <a:r>
              <a:rPr lang="ko-KR" altLang="en-US" sz="2000" dirty="0">
                <a:latin typeface="+mn-ea"/>
              </a:rPr>
              <a:t>인덱스 </a:t>
            </a:r>
            <a:r>
              <a:rPr lang="en-US" altLang="ko-KR" sz="2000" dirty="0" err="1">
                <a:latin typeface="+mn-ea"/>
              </a:rPr>
              <a:t>i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를 통해서 배열 원소에 접근 </a:t>
            </a: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>
                <a:latin typeface="+mn-ea"/>
              </a:rPr>
              <a:t>Insert : </a:t>
            </a:r>
            <a:r>
              <a:rPr lang="ko-KR" altLang="en-US" sz="2000" dirty="0">
                <a:latin typeface="+mn-ea"/>
              </a:rPr>
              <a:t>인덱스 </a:t>
            </a:r>
            <a:r>
              <a:rPr lang="en-US" altLang="ko-KR" sz="2000" dirty="0" err="1">
                <a:latin typeface="+mn-ea"/>
              </a:rPr>
              <a:t>i</a:t>
            </a:r>
            <a:r>
              <a:rPr lang="ko-KR" altLang="en-US" sz="2000" dirty="0" err="1">
                <a:latin typeface="+mn-ea"/>
              </a:rPr>
              <a:t>를</a:t>
            </a:r>
            <a:r>
              <a:rPr lang="ko-KR" altLang="en-US" sz="2000" dirty="0">
                <a:latin typeface="+mn-ea"/>
              </a:rPr>
              <a:t> 통해서 배열 원소 삽입</a:t>
            </a: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>
                <a:latin typeface="+mn-ea"/>
              </a:rPr>
              <a:t>Set : </a:t>
            </a:r>
            <a:r>
              <a:rPr lang="ko-KR" altLang="en-US" sz="2000" dirty="0">
                <a:latin typeface="+mn-ea"/>
              </a:rPr>
              <a:t>인덱스 </a:t>
            </a:r>
            <a:r>
              <a:rPr lang="en-US" altLang="ko-KR" sz="2000" dirty="0" err="1">
                <a:latin typeface="+mn-ea"/>
              </a:rPr>
              <a:t>i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저장된 값을 원하는 값으로 변경</a:t>
            </a:r>
            <a:endParaRPr lang="en-US" altLang="ko-KR" sz="2000" dirty="0">
              <a:latin typeface="+mn-ea"/>
            </a:endParaRPr>
          </a:p>
          <a:p>
            <a:endParaRPr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lang="en-US" altLang="ko-KR" sz="2000" dirty="0">
                <a:latin typeface="+mn-ea"/>
              </a:rPr>
              <a:t>Delete: </a:t>
            </a:r>
            <a:r>
              <a:rPr lang="ko-KR" altLang="en-US" sz="2000" dirty="0">
                <a:latin typeface="+mn-ea"/>
              </a:rPr>
              <a:t>인덱스 </a:t>
            </a:r>
            <a:r>
              <a:rPr lang="en-US" altLang="ko-KR" sz="2000" dirty="0" err="1">
                <a:latin typeface="+mn-ea"/>
              </a:rPr>
              <a:t>i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값을 삭제</a:t>
            </a:r>
            <a:r>
              <a:rPr lang="en-US" altLang="ko-KR" sz="2000" dirty="0">
                <a:latin typeface="+mn-ea"/>
              </a:rPr>
              <a:t> </a:t>
            </a: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n-ea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7EA08B2D-943B-416A-AF44-18B4517D61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87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76"/>
    </mc:Choice>
    <mc:Fallback xmlns="">
      <p:transition spd="slow" advTm="23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63" x="6153150" y="4724400"/>
          <p14:tracePt t="21775" x="6084888" y="4683125"/>
          <p14:tracePt t="21783" x="5735638" y="4503738"/>
          <p14:tracePt t="21791" x="5208588" y="4291013"/>
          <p14:tracePt t="21799" x="4691063" y="4146550"/>
          <p14:tracePt t="21807" x="4130675" y="4037013"/>
          <p14:tracePt t="21815" x="3619500" y="3935413"/>
          <p14:tracePt t="21823" x="2940050" y="3806825"/>
          <p14:tracePt t="21831" x="2235200" y="3697288"/>
          <p14:tracePt t="21839" x="1614488" y="3611563"/>
          <p14:tracePt t="21847" x="1019175" y="3502025"/>
          <p14:tracePt t="21855" x="509588" y="3398838"/>
          <p14:tracePt t="21863" x="76200" y="32639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2F3F8E6-63F8-4BB7-8A5C-77EE1AD8BE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312" y="2214562"/>
            <a:ext cx="7191375" cy="2428875"/>
          </a:xfrm>
          <a:prstGeom prst="rect">
            <a:avLst/>
          </a:prstGeom>
        </p:spPr>
      </p:pic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BBF2809F-662A-4B3E-A02C-70AEF8DDD5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427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99"/>
    </mc:Choice>
    <mc:Fallback xmlns="">
      <p:transition spd="slow" advTm="21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2" x="4214813" y="4435475"/>
          <p14:tracePt t="592" x="4214813" y="4452938"/>
          <p14:tracePt t="598" x="4214813" y="4470400"/>
          <p14:tracePt t="607" x="4214813" y="4486275"/>
          <p14:tracePt t="614" x="4214813" y="4513263"/>
          <p14:tracePt t="624" x="4214813" y="4554538"/>
          <p14:tracePt t="630" x="4214813" y="4589463"/>
          <p14:tracePt t="638" x="4214813" y="4622800"/>
          <p14:tracePt t="646" x="4214813" y="4648200"/>
          <p14:tracePt t="657" x="4214813" y="4665663"/>
          <p14:tracePt t="662" x="4214813" y="4699000"/>
          <p14:tracePt t="672" x="4214813" y="4724400"/>
          <p14:tracePt t="678" x="4214813" y="4749800"/>
          <p14:tracePt t="686" x="4214813" y="4784725"/>
          <p14:tracePt t="694" x="4214813" y="4810125"/>
          <p14:tracePt t="702" x="4214813" y="4827588"/>
          <p14:tracePt t="710" x="4214813" y="4852988"/>
          <p14:tracePt t="726" x="4214813" y="4878388"/>
          <p14:tracePt t="734" x="4214813" y="4886325"/>
          <p14:tracePt t="742" x="4214813" y="4903788"/>
          <p14:tracePt t="750" x="4214813" y="4929188"/>
          <p14:tracePt t="758" x="4214813" y="4946650"/>
          <p14:tracePt t="766" x="4214813" y="4962525"/>
          <p14:tracePt t="774" x="4214813" y="4997450"/>
          <p14:tracePt t="782" x="4214813" y="5005388"/>
          <p14:tracePt t="791" x="4214813" y="5022850"/>
          <p14:tracePt t="798" x="4206875" y="5030788"/>
          <p14:tracePt t="830" x="4206875" y="5038725"/>
          <p14:tracePt t="856" x="4197350" y="5048250"/>
          <p14:tracePt t="862" x="4197350" y="5056188"/>
          <p14:tracePt t="21014" x="4164013" y="5056188"/>
          <p14:tracePt t="21022" x="4044950" y="4972050"/>
          <p14:tracePt t="21030" x="3925888" y="4792663"/>
          <p14:tracePt t="21038" x="3730625" y="4529138"/>
          <p14:tracePt t="21046" x="3492500" y="4257675"/>
          <p14:tracePt t="21054" x="3238500" y="3986213"/>
          <p14:tracePt t="21062" x="2906713" y="3671888"/>
          <p14:tracePt t="21070" x="2608263" y="3433763"/>
          <p14:tracePt t="21086" x="2073275" y="3000375"/>
          <p14:tracePt t="21094" x="1776413" y="2762250"/>
          <p14:tracePt t="21102" x="1571625" y="2600325"/>
          <p14:tracePt t="21110" x="1411288" y="2455863"/>
          <p14:tracePt t="21119" x="1282700" y="2293938"/>
          <p14:tracePt t="21126" x="1198563" y="2217738"/>
          <p14:tracePt t="21136" x="1122363" y="2108200"/>
          <p14:tracePt t="21142" x="1036638" y="2014538"/>
          <p14:tracePt t="21152" x="968375" y="1911350"/>
          <p14:tracePt t="21158" x="858838" y="1751013"/>
          <p14:tracePt t="21168" x="765175" y="1622425"/>
          <p14:tracePt t="21174" x="620713" y="1419225"/>
          <p14:tracePt t="21184" x="484188" y="1241425"/>
          <p14:tracePt t="21190" x="339725" y="1079500"/>
          <p14:tracePt t="21201" x="230188" y="977900"/>
          <p14:tracePt t="21206" x="169863" y="909638"/>
          <p14:tracePt t="21214" x="85725" y="841375"/>
          <p14:tracePt t="21222" x="33338" y="77311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7FC2998-A656-4E30-BEA5-4FBF75C6C1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325" y="2038350"/>
            <a:ext cx="7753350" cy="2781300"/>
          </a:xfrm>
          <a:prstGeom prst="rect">
            <a:avLst/>
          </a:prstGeom>
        </p:spPr>
      </p:pic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2D83B028-EACA-4ABE-821D-23F89335D8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4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45"/>
    </mc:Choice>
    <mc:Fallback xmlns="">
      <p:transition spd="slow" advTm="55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8" x="127000" y="3101975"/>
          <p14:tracePt t="637" x="177800" y="3203575"/>
          <p14:tracePt t="644" x="230188" y="3263900"/>
          <p14:tracePt t="652" x="271463" y="3314700"/>
          <p14:tracePt t="660" x="322263" y="3408363"/>
          <p14:tracePt t="668" x="365125" y="3459163"/>
          <p14:tracePt t="677" x="425450" y="3527425"/>
          <p14:tracePt t="684" x="492125" y="3619500"/>
          <p14:tracePt t="692" x="544513" y="3697288"/>
          <p14:tracePt t="700" x="646113" y="3816350"/>
          <p14:tracePt t="708" x="798513" y="4002088"/>
          <p14:tracePt t="716" x="942975" y="4164013"/>
          <p14:tracePt t="724" x="1079500" y="4300538"/>
          <p14:tracePt t="732" x="1206500" y="4419600"/>
          <p14:tracePt t="741" x="1317625" y="4521200"/>
          <p14:tracePt t="748" x="1385888" y="4597400"/>
          <p14:tracePt t="757" x="1452563" y="4691063"/>
          <p14:tracePt t="764" x="1538288" y="4810125"/>
          <p14:tracePt t="774" x="1606550" y="4919663"/>
          <p14:tracePt t="780" x="1690688" y="5038725"/>
          <p14:tracePt t="790" x="1733550" y="5141913"/>
          <p14:tracePt t="797" x="1793875" y="5218113"/>
          <p14:tracePt t="806" x="1809750" y="5251450"/>
          <p14:tracePt t="812" x="1819275" y="5268913"/>
          <p14:tracePt t="823" x="1827213" y="5276850"/>
          <p14:tracePt t="8077" x="1801813" y="5183188"/>
          <p14:tracePt t="8086" x="1741488" y="5005388"/>
          <p14:tracePt t="8093" x="1674813" y="4852988"/>
          <p14:tracePt t="8101" x="1639888" y="4708525"/>
          <p14:tracePt t="8109" x="1589088" y="4564063"/>
          <p14:tracePt t="8117" x="1563688" y="4419600"/>
          <p14:tracePt t="8124" x="1555750" y="4291013"/>
          <p14:tracePt t="8132" x="1530350" y="4164013"/>
          <p14:tracePt t="8140" x="1530350" y="4037013"/>
          <p14:tracePt t="8148" x="1530350" y="3925888"/>
          <p14:tracePt t="8156" x="1530350" y="3806825"/>
          <p14:tracePt t="8164" x="1530350" y="3722688"/>
          <p14:tracePt t="8172" x="1520825" y="3654425"/>
          <p14:tracePt t="8180" x="1520825" y="3568700"/>
          <p14:tracePt t="8189" x="1520825" y="3492500"/>
          <p14:tracePt t="8196" x="1512888" y="3424238"/>
          <p14:tracePt t="8205" x="1512888" y="3382963"/>
          <p14:tracePt t="8212" x="1504950" y="3322638"/>
          <p14:tracePt t="8222" x="1504950" y="3263900"/>
          <p14:tracePt t="8228" x="1504950" y="3221038"/>
          <p14:tracePt t="8239" x="1504950" y="3160713"/>
          <p14:tracePt t="8244" x="1504950" y="3127375"/>
          <p14:tracePt t="8255" x="1504950" y="3094038"/>
          <p14:tracePt t="8260" x="1504950" y="3067050"/>
          <p14:tracePt t="8272" x="1504950" y="3041650"/>
          <p14:tracePt t="8276" x="1504950" y="3016250"/>
          <p14:tracePt t="8287" x="1504950" y="2990850"/>
          <p14:tracePt t="8292" x="1504950" y="2965450"/>
          <p14:tracePt t="8300" x="1504950" y="2940050"/>
          <p14:tracePt t="8308" x="1504950" y="2897188"/>
          <p14:tracePt t="8316" x="1504950" y="2889250"/>
          <p14:tracePt t="8324" x="1504950" y="2855913"/>
          <p14:tracePt t="8332" x="1487488" y="2820988"/>
          <p14:tracePt t="8340" x="1477963" y="2787650"/>
          <p14:tracePt t="8349" x="1477963" y="2744788"/>
          <p14:tracePt t="8356" x="1470025" y="2719388"/>
          <p14:tracePt t="8364" x="1470025" y="2693988"/>
          <p14:tracePt t="8372" x="1470025" y="2686050"/>
          <p14:tracePt t="8380" x="1470025" y="2651125"/>
          <p14:tracePt t="8389" x="1462088" y="2643188"/>
          <p14:tracePt t="8396" x="1462088" y="2625725"/>
          <p14:tracePt t="8405" x="1462088" y="2608263"/>
          <p14:tracePt t="8412" x="1462088" y="2592388"/>
          <p14:tracePt t="8422" x="1444625" y="2566988"/>
          <p14:tracePt t="8429" x="1444625" y="2549525"/>
          <p14:tracePt t="8439" x="1436688" y="2541588"/>
          <p14:tracePt t="8455" x="1436688" y="2524125"/>
          <p14:tracePt t="8556" x="1436688" y="2516188"/>
          <p14:tracePt t="8580" x="1419225" y="2506663"/>
          <p14:tracePt t="8588" x="1401763" y="2498725"/>
          <p14:tracePt t="8605" x="1385888" y="2481263"/>
          <p14:tracePt t="8613" x="1360488" y="2463800"/>
          <p14:tracePt t="8621" x="1333500" y="2463800"/>
          <p14:tracePt t="8628" x="1325563" y="2447925"/>
          <p14:tracePt t="8644" x="1317625" y="2438400"/>
          <p14:tracePt t="8655" x="1300163" y="2422525"/>
          <p14:tracePt t="8672" x="1292225" y="2397125"/>
          <p14:tracePt t="8676" x="1274763" y="2362200"/>
          <p14:tracePt t="8688" x="1257300" y="2354263"/>
          <p14:tracePt t="8692" x="1241425" y="2328863"/>
          <p14:tracePt t="8700" x="1223963" y="2311400"/>
          <p14:tracePt t="8708" x="1216025" y="2293938"/>
          <p14:tracePt t="8724" x="1216025" y="2286000"/>
          <p14:tracePt t="8740" x="1206500" y="2268538"/>
          <p14:tracePt t="8756" x="1206500" y="2260600"/>
          <p14:tracePt t="8772" x="1198563" y="2252663"/>
          <p14:tracePt t="8780" x="1189038" y="2243138"/>
          <p14:tracePt t="8789" x="1189038" y="2235200"/>
          <p14:tracePt t="8796" x="1181100" y="2227263"/>
          <p14:tracePt t="8821" x="1181100" y="2217738"/>
          <p14:tracePt t="8828" x="1181100" y="2200275"/>
          <p14:tracePt t="8844" x="1181100" y="2192338"/>
          <p14:tracePt t="8855" x="1181100" y="2174875"/>
          <p14:tracePt t="8860" x="1181100" y="2166938"/>
          <p14:tracePt t="8871" x="1181100" y="2149475"/>
          <p14:tracePt t="8876" x="1181100" y="2133600"/>
          <p14:tracePt t="8887" x="1181100" y="2116138"/>
          <p14:tracePt t="8892" x="1181100" y="2082800"/>
          <p14:tracePt t="8900" x="1181100" y="2055813"/>
          <p14:tracePt t="8908" x="1189038" y="2047875"/>
          <p14:tracePt t="8916" x="1206500" y="2030413"/>
          <p14:tracePt t="8924" x="1231900" y="2014538"/>
          <p14:tracePt t="8940" x="1257300" y="1989138"/>
          <p14:tracePt t="8948" x="1292225" y="1971675"/>
          <p14:tracePt t="8956" x="1317625" y="1963738"/>
          <p14:tracePt t="8964" x="1360488" y="1938338"/>
          <p14:tracePt t="8972" x="1393825" y="1928813"/>
          <p14:tracePt t="8980" x="1419225" y="1928813"/>
          <p14:tracePt t="8989" x="1436688" y="1920875"/>
          <p14:tracePt t="8996" x="1462088" y="1920875"/>
          <p14:tracePt t="9005" x="1487488" y="1920875"/>
          <p14:tracePt t="9012" x="1512888" y="1920875"/>
          <p14:tracePt t="9022" x="1546225" y="1920875"/>
          <p14:tracePt t="9028" x="1571625" y="1920875"/>
          <p14:tracePt t="9039" x="1581150" y="1920875"/>
          <p14:tracePt t="9044" x="1606550" y="1920875"/>
          <p14:tracePt t="9055" x="1631950" y="1928813"/>
          <p14:tracePt t="9060" x="1639888" y="1938338"/>
          <p14:tracePt t="9072" x="1649413" y="1938338"/>
          <p14:tracePt t="9076" x="1665288" y="1946275"/>
          <p14:tracePt t="9088" x="1674813" y="1963738"/>
          <p14:tracePt t="9092" x="1674813" y="1971675"/>
          <p14:tracePt t="9100" x="1682750" y="1979613"/>
          <p14:tracePt t="9108" x="1690688" y="2005013"/>
          <p14:tracePt t="9116" x="1690688" y="2014538"/>
          <p14:tracePt t="9124" x="1690688" y="2022475"/>
          <p14:tracePt t="9132" x="1690688" y="2030413"/>
          <p14:tracePt t="9140" x="1690688" y="2039938"/>
          <p14:tracePt t="9156" x="1690688" y="2055813"/>
          <p14:tracePt t="9164" x="1690688" y="2065338"/>
          <p14:tracePt t="9180" x="1690688" y="2073275"/>
          <p14:tracePt t="9189" x="1690688" y="2090738"/>
          <p14:tracePt t="9205" x="1690688" y="2098675"/>
          <p14:tracePt t="9222" x="1690688" y="2108200"/>
          <p14:tracePt t="9238" x="1690688" y="2116138"/>
          <p14:tracePt t="9254" x="1690688" y="2124075"/>
          <p14:tracePt t="9260" x="1690688" y="2133600"/>
          <p14:tracePt t="9276" x="1690688" y="2149475"/>
          <p14:tracePt t="9288" x="1690688" y="2159000"/>
          <p14:tracePt t="9293" x="1690688" y="2166938"/>
          <p14:tracePt t="9308" x="1690688" y="2192338"/>
          <p14:tracePt t="9324" x="1690688" y="2200275"/>
          <p14:tracePt t="9332" x="1690688" y="2217738"/>
          <p14:tracePt t="9340" x="1690688" y="2227263"/>
          <p14:tracePt t="9348" x="1690688" y="2235200"/>
          <p14:tracePt t="9356" x="1690688" y="2252663"/>
          <p14:tracePt t="9364" x="1690688" y="2260600"/>
          <p14:tracePt t="9372" x="1690688" y="2278063"/>
          <p14:tracePt t="9380" x="1700213" y="2286000"/>
          <p14:tracePt t="9389" x="1708150" y="2293938"/>
          <p14:tracePt t="9396" x="1716088" y="2303463"/>
          <p14:tracePt t="9412" x="1725613" y="2303463"/>
          <p14:tracePt t="9422" x="1741488" y="2319338"/>
          <p14:tracePt t="9428" x="1751013" y="2328863"/>
          <p14:tracePt t="9438" x="1758950" y="2336800"/>
          <p14:tracePt t="9444" x="1766888" y="2336800"/>
          <p14:tracePt t="9454" x="1793875" y="2344738"/>
          <p14:tracePt t="9460" x="1809750" y="2362200"/>
          <p14:tracePt t="9471" x="1835150" y="2362200"/>
          <p14:tracePt t="9476" x="1852613" y="2371725"/>
          <p14:tracePt t="9488" x="1878013" y="2371725"/>
          <p14:tracePt t="9492" x="1911350" y="2379663"/>
          <p14:tracePt t="9500" x="1946275" y="2379663"/>
          <p14:tracePt t="9508" x="1954213" y="2379663"/>
          <p14:tracePt t="9516" x="1989138" y="2379663"/>
          <p14:tracePt t="9524" x="2022475" y="2379663"/>
          <p14:tracePt t="9532" x="2047875" y="2379663"/>
          <p14:tracePt t="9540" x="2090738" y="2379663"/>
          <p14:tracePt t="9548" x="2116138" y="2379663"/>
          <p14:tracePt t="9556" x="2159000" y="2379663"/>
          <p14:tracePt t="9564" x="2200275" y="2379663"/>
          <p14:tracePt t="9572" x="2278063" y="2387600"/>
          <p14:tracePt t="9580" x="2319338" y="2397125"/>
          <p14:tracePt t="9589" x="2379663" y="2405063"/>
          <p14:tracePt t="9596" x="2438400" y="2413000"/>
          <p14:tracePt t="9605" x="2498725" y="2413000"/>
          <p14:tracePt t="9612" x="2582863" y="2430463"/>
          <p14:tracePt t="9621" x="2643188" y="2447925"/>
          <p14:tracePt t="9628" x="2701925" y="2455863"/>
          <p14:tracePt t="9638" x="2778125" y="2455863"/>
          <p14:tracePt t="9644" x="2820988" y="2463800"/>
          <p14:tracePt t="9654" x="2881313" y="2463800"/>
          <p14:tracePt t="9660" x="2922588" y="2473325"/>
          <p14:tracePt t="9671" x="2957513" y="2473325"/>
          <p14:tracePt t="9676" x="2982913" y="2489200"/>
          <p14:tracePt t="9688" x="3000375" y="2489200"/>
          <p14:tracePt t="9708" x="3008313" y="2489200"/>
          <p14:tracePt t="9820" x="3016250" y="2489200"/>
          <p14:tracePt t="9828" x="3025775" y="2489200"/>
          <p14:tracePt t="9844" x="3041650" y="2489200"/>
          <p14:tracePt t="9854" x="3051175" y="2489200"/>
          <p14:tracePt t="9860" x="3059113" y="2489200"/>
          <p14:tracePt t="9871" x="3076575" y="2498725"/>
          <p14:tracePt t="9876" x="3094038" y="2516188"/>
          <p14:tracePt t="9888" x="3109913" y="2541588"/>
          <p14:tracePt t="9892" x="3152775" y="2557463"/>
          <p14:tracePt t="9900" x="3160713" y="2574925"/>
          <p14:tracePt t="9908" x="3178175" y="2582863"/>
          <p14:tracePt t="9916" x="3186113" y="2592388"/>
          <p14:tracePt t="9924" x="3203575" y="2617788"/>
          <p14:tracePt t="9939" x="3221038" y="2617788"/>
          <p14:tracePt t="9948" x="3228975" y="2625725"/>
          <p14:tracePt t="9956" x="3238500" y="2643188"/>
          <p14:tracePt t="9964" x="3254375" y="2660650"/>
          <p14:tracePt t="9980" x="3263900" y="2676525"/>
          <p14:tracePt t="9989" x="3271838" y="2693988"/>
          <p14:tracePt t="10005" x="3271838" y="2719388"/>
          <p14:tracePt t="10012" x="3279775" y="2719388"/>
          <p14:tracePt t="10022" x="3279775" y="2736850"/>
          <p14:tracePt t="10028" x="3289300" y="2744788"/>
          <p14:tracePt t="10054" x="3289300" y="2762250"/>
          <p14:tracePt t="10060" x="3297238" y="2787650"/>
          <p14:tracePt t="10071" x="3297238" y="2795588"/>
          <p14:tracePt t="10076" x="3305175" y="2830513"/>
          <p14:tracePt t="10087" x="3305175" y="2863850"/>
          <p14:tracePt t="10092" x="3305175" y="2897188"/>
          <p14:tracePt t="10100" x="3305175" y="2940050"/>
          <p14:tracePt t="10108" x="3305175" y="2982913"/>
          <p14:tracePt t="10116" x="3305175" y="3025775"/>
          <p14:tracePt t="10125" x="3305175" y="3051175"/>
          <p14:tracePt t="10133" x="3305175" y="3076575"/>
          <p14:tracePt t="10140" x="3305175" y="3084513"/>
          <p14:tracePt t="10148" x="3314700" y="3101975"/>
          <p14:tracePt t="10261" x="3340100" y="3076575"/>
          <p14:tracePt t="10269" x="3340100" y="3059113"/>
          <p14:tracePt t="10277" x="3348038" y="3033713"/>
          <p14:tracePt t="10289" x="3373438" y="3016250"/>
          <p14:tracePt t="10293" x="3382963" y="2990850"/>
          <p14:tracePt t="10301" x="3408363" y="2940050"/>
          <p14:tracePt t="10309" x="3424238" y="2906713"/>
          <p14:tracePt t="10316" x="3449638" y="2846388"/>
          <p14:tracePt t="10324" x="3467100" y="2830513"/>
          <p14:tracePt t="10332" x="3484563" y="2813050"/>
          <p14:tracePt t="10340" x="3502025" y="2778125"/>
          <p14:tracePt t="10348" x="3502025" y="2762250"/>
          <p14:tracePt t="10356" x="3509963" y="2736850"/>
          <p14:tracePt t="10372" x="3517900" y="2727325"/>
          <p14:tracePt t="10380" x="3527425" y="2727325"/>
          <p14:tracePt t="10388" x="3527425" y="2719388"/>
          <p14:tracePt t="10437" x="3543300" y="2701925"/>
          <p14:tracePt t="10454" x="3560763" y="2701925"/>
          <p14:tracePt t="10460" x="3568700" y="2701925"/>
          <p14:tracePt t="10468" x="3578225" y="2693988"/>
          <p14:tracePt t="10476" x="3594100" y="2693988"/>
          <p14:tracePt t="10487" x="3611563" y="2686050"/>
          <p14:tracePt t="10492" x="3636963" y="2668588"/>
          <p14:tracePt t="10500" x="3646488" y="2660650"/>
          <p14:tracePt t="10509" x="3662363" y="2660650"/>
          <p14:tracePt t="10516" x="3671888" y="2651125"/>
          <p14:tracePt t="10524" x="3679825" y="2633663"/>
          <p14:tracePt t="10564" x="3687763" y="2625725"/>
          <p14:tracePt t="10580" x="3697288" y="2625725"/>
          <p14:tracePt t="10588" x="3697288" y="2617788"/>
          <p14:tracePt t="10604" x="3713163" y="2608263"/>
          <p14:tracePt t="10621" x="3722688" y="2608263"/>
          <p14:tracePt t="10997" x="3730625" y="2608263"/>
          <p14:tracePt t="11012" x="3738563" y="2608263"/>
          <p14:tracePt t="11021" x="3748088" y="2608263"/>
          <p14:tracePt t="11037" x="3756025" y="2608263"/>
          <p14:tracePt t="11044" x="3763963" y="2608263"/>
          <p14:tracePt t="11070" x="3773488" y="2608263"/>
          <p14:tracePt t="11108" x="3790950" y="2608263"/>
          <p14:tracePt t="11117" x="3798888" y="2608263"/>
          <p14:tracePt t="11132" x="3806825" y="2608263"/>
          <p14:tracePt t="11140" x="3824288" y="2617788"/>
          <p14:tracePt t="11156" x="3832225" y="2617788"/>
          <p14:tracePt t="11172" x="3849688" y="2633663"/>
          <p14:tracePt t="11221" x="3857625" y="2633663"/>
          <p14:tracePt t="11245" x="3867150" y="2633663"/>
          <p14:tracePt t="11300" x="3883025" y="2633663"/>
          <p14:tracePt t="11317" x="3892550" y="2633663"/>
          <p14:tracePt t="11348" x="3900488" y="2643188"/>
          <p14:tracePt t="11436" x="3917950" y="2643188"/>
          <p14:tracePt t="11477" x="3935413" y="2651125"/>
          <p14:tracePt t="11501" x="3960813" y="2660650"/>
          <p14:tracePt t="11540" x="3968750" y="2668588"/>
          <p14:tracePt t="18654" x="3968750" y="2701925"/>
          <p14:tracePt t="18661" x="3935413" y="2813050"/>
          <p14:tracePt t="18670" x="3867150" y="2889250"/>
          <p14:tracePt t="18679" x="3806825" y="2940050"/>
          <p14:tracePt t="18687" x="3730625" y="3016250"/>
          <p14:tracePt t="18693" x="3654425" y="3084513"/>
          <p14:tracePt t="18703" x="3560763" y="3170238"/>
          <p14:tracePt t="18709" x="3382963" y="3263900"/>
          <p14:tracePt t="18719" x="3195638" y="3348038"/>
          <p14:tracePt t="18724" x="3008313" y="3424238"/>
          <p14:tracePt t="18733" x="2820988" y="3509963"/>
          <p14:tracePt t="18740" x="2676525" y="3535363"/>
          <p14:tracePt t="18748" x="2549525" y="3568700"/>
          <p14:tracePt t="18756" x="2438400" y="3578225"/>
          <p14:tracePt t="18764" x="2303463" y="3611563"/>
          <p14:tracePt t="18772" x="2166938" y="3629025"/>
          <p14:tracePt t="18780" x="2039938" y="3629025"/>
          <p14:tracePt t="18789" x="1954213" y="3629025"/>
          <p14:tracePt t="18796" x="1870075" y="3629025"/>
          <p14:tracePt t="18804" x="1835150" y="3629025"/>
          <p14:tracePt t="18812" x="1819275" y="3629025"/>
          <p14:tracePt t="18820" x="1819275" y="3619500"/>
          <p14:tracePt t="18828" x="1819275" y="3603625"/>
          <p14:tracePt t="18837" x="1819275" y="3578225"/>
          <p14:tracePt t="18844" x="1819275" y="3543300"/>
          <p14:tracePt t="18853" x="1819275" y="3517900"/>
          <p14:tracePt t="18860" x="1819275" y="3484563"/>
          <p14:tracePt t="18870" x="1809750" y="3467100"/>
          <p14:tracePt t="18876" x="1776413" y="3433763"/>
          <p14:tracePt t="18886" x="1766888" y="3416300"/>
          <p14:tracePt t="18892" x="1751013" y="3408363"/>
          <p14:tracePt t="18902" x="1741488" y="3408363"/>
          <p14:tracePt t="18948" x="1725613" y="3408363"/>
          <p14:tracePt t="18956" x="1716088" y="3408363"/>
          <p14:tracePt t="18964" x="1716088" y="3390900"/>
          <p14:tracePt t="18972" x="1708150" y="3382963"/>
          <p14:tracePt t="18980" x="1700213" y="3382963"/>
          <p14:tracePt t="18988" x="1682750" y="3365500"/>
          <p14:tracePt t="18996" x="1649413" y="3365500"/>
          <p14:tracePt t="19004" x="1614488" y="3365500"/>
          <p14:tracePt t="19012" x="1589088" y="3365500"/>
          <p14:tracePt t="19020" x="1563688" y="3365500"/>
          <p14:tracePt t="19028" x="1555750" y="3365500"/>
          <p14:tracePt t="19036" x="1546225" y="3365500"/>
          <p14:tracePt t="19044" x="1538288" y="3365500"/>
          <p14:tracePt t="19053" x="1530350" y="3365500"/>
          <p14:tracePt t="19060" x="1520825" y="3365500"/>
          <p14:tracePt t="19069" x="1504950" y="3365500"/>
          <p14:tracePt t="19076" x="1495425" y="3365500"/>
          <p14:tracePt t="19119" x="1477963" y="3365500"/>
          <p14:tracePt t="19124" x="1462088" y="3355975"/>
          <p14:tracePt t="19140" x="1436688" y="3322638"/>
          <p14:tracePt t="19149" x="1427163" y="3314700"/>
          <p14:tracePt t="19156" x="1419225" y="3297238"/>
          <p14:tracePt t="19164" x="1401763" y="3279775"/>
          <p14:tracePt t="19172" x="1376363" y="3263900"/>
          <p14:tracePt t="19180" x="1360488" y="3246438"/>
          <p14:tracePt t="19196" x="1350963" y="3238500"/>
          <p14:tracePt t="19228" x="1333500" y="3221038"/>
          <p14:tracePt t="19252" x="1317625" y="3211513"/>
          <p14:tracePt t="19276" x="1282700" y="3195638"/>
          <p14:tracePt t="19286" x="1282700" y="3186113"/>
          <p14:tracePt t="19292" x="1266825" y="3178175"/>
          <p14:tracePt t="19302" x="1257300" y="3170238"/>
          <p14:tracePt t="19308" x="1241425" y="3152775"/>
          <p14:tracePt t="19319" x="1231900" y="3152775"/>
          <p14:tracePt t="19324" x="1223963" y="3152775"/>
          <p14:tracePt t="19334" x="1223963" y="3144838"/>
          <p14:tracePt t="19372" x="1216025" y="3135313"/>
          <p14:tracePt t="19380" x="1206500" y="3127375"/>
          <p14:tracePt t="19388" x="1189038" y="3109913"/>
          <p14:tracePt t="19396" x="1181100" y="3084513"/>
          <p14:tracePt t="19404" x="1181100" y="3076575"/>
          <p14:tracePt t="19420" x="1173163" y="3059113"/>
          <p14:tracePt t="19428" x="1155700" y="3041650"/>
          <p14:tracePt t="19444" x="1155700" y="3033713"/>
          <p14:tracePt t="19452" x="1147763" y="3025775"/>
          <p14:tracePt t="19460" x="1147763" y="3008313"/>
          <p14:tracePt t="19476" x="1147763" y="2982913"/>
          <p14:tracePt t="19486" x="1147763" y="2974975"/>
          <p14:tracePt t="19492" x="1147763" y="2949575"/>
          <p14:tracePt t="19502" x="1147763" y="2940050"/>
          <p14:tracePt t="19508" x="1147763" y="2922588"/>
          <p14:tracePt t="19519" x="1147763" y="2914650"/>
          <p14:tracePt t="19524" x="1147763" y="2906713"/>
          <p14:tracePt t="19540" x="1147763" y="2889250"/>
          <p14:tracePt t="19551" x="1147763" y="2881313"/>
          <p14:tracePt t="19564" x="1147763" y="2855913"/>
          <p14:tracePt t="19573" x="1173163" y="2830513"/>
          <p14:tracePt t="19581" x="1198563" y="2813050"/>
          <p14:tracePt t="19588" x="1223963" y="2795588"/>
          <p14:tracePt t="19596" x="1249363" y="2787650"/>
          <p14:tracePt t="19604" x="1292225" y="2762250"/>
          <p14:tracePt t="19613" x="1317625" y="2752725"/>
          <p14:tracePt t="19620" x="1368425" y="2719388"/>
          <p14:tracePt t="19628" x="1393825" y="2719388"/>
          <p14:tracePt t="19636" x="1419225" y="2711450"/>
          <p14:tracePt t="19645" x="1444625" y="2711450"/>
          <p14:tracePt t="19653" x="1470025" y="2711450"/>
          <p14:tracePt t="19660" x="1487488" y="2711450"/>
          <p14:tracePt t="19669" x="1520825" y="2711450"/>
          <p14:tracePt t="19686" x="1546225" y="2711450"/>
          <p14:tracePt t="19692" x="1555750" y="2711450"/>
          <p14:tracePt t="19702" x="1563688" y="2719388"/>
          <p14:tracePt t="19708" x="1589088" y="2727325"/>
          <p14:tracePt t="19732" x="1606550" y="2736850"/>
          <p14:tracePt t="19740" x="1614488" y="2752725"/>
          <p14:tracePt t="19751" x="1614488" y="2762250"/>
          <p14:tracePt t="19756" x="1614488" y="2770188"/>
          <p14:tracePt t="19764" x="1631950" y="2805113"/>
          <p14:tracePt t="19772" x="1639888" y="2830513"/>
          <p14:tracePt t="19780" x="1657350" y="2855913"/>
          <p14:tracePt t="19788" x="1665288" y="2871788"/>
          <p14:tracePt t="19796" x="1665288" y="2889250"/>
          <p14:tracePt t="19804" x="1674813" y="2906713"/>
          <p14:tracePt t="19820" x="1674813" y="2922588"/>
          <p14:tracePt t="19828" x="1674813" y="2932113"/>
          <p14:tracePt t="19844" x="1674813" y="2957513"/>
          <p14:tracePt t="19860" x="1674813" y="2974975"/>
          <p14:tracePt t="19870" x="1674813" y="3000375"/>
          <p14:tracePt t="19886" x="1674813" y="3008313"/>
          <p14:tracePt t="19892" x="1674813" y="3025775"/>
          <p14:tracePt t="19908" x="1674813" y="3041650"/>
          <p14:tracePt t="19919" x="1665288" y="3076575"/>
          <p14:tracePt t="19924" x="1657350" y="3084513"/>
          <p14:tracePt t="19935" x="1649413" y="3101975"/>
          <p14:tracePt t="19940" x="1631950" y="3127375"/>
          <p14:tracePt t="19952" x="1614488" y="3144838"/>
          <p14:tracePt t="19964" x="1614488" y="3160713"/>
          <p14:tracePt t="19972" x="1606550" y="3178175"/>
          <p14:tracePt t="19980" x="1597025" y="3178175"/>
          <p14:tracePt t="20004" x="1597025" y="3186113"/>
          <p14:tracePt t="20052" x="1589088" y="3195638"/>
          <p14:tracePt t="20076" x="1581150" y="3195638"/>
          <p14:tracePt t="20092" x="1581150" y="3203575"/>
          <p14:tracePt t="20108" x="1581150" y="3211513"/>
          <p14:tracePt t="20118" x="1571625" y="3221038"/>
          <p14:tracePt t="20132" x="1555750" y="3238500"/>
          <p14:tracePt t="20156" x="1546225" y="3246438"/>
          <p14:tracePt t="20172" x="1546225" y="3254375"/>
          <p14:tracePt t="20180" x="1546225" y="3263900"/>
          <p14:tracePt t="20188" x="1546225" y="3271838"/>
          <p14:tracePt t="20204" x="1546225" y="3279775"/>
          <p14:tracePt t="20212" x="1546225" y="3297238"/>
          <p14:tracePt t="20236" x="1546225" y="3305175"/>
          <p14:tracePt t="20308" x="1555750" y="3305175"/>
          <p14:tracePt t="20381" x="1563688" y="3305175"/>
          <p14:tracePt t="20389" x="1589088" y="3305175"/>
          <p14:tracePt t="20397" x="1589088" y="3297238"/>
          <p14:tracePt t="20405" x="1606550" y="3297238"/>
          <p14:tracePt t="20413" x="1622425" y="3297238"/>
          <p14:tracePt t="20422" x="1649413" y="3289300"/>
          <p14:tracePt t="20429" x="1674813" y="3279775"/>
          <p14:tracePt t="20436" x="1708150" y="3263900"/>
          <p14:tracePt t="20444" x="1716088" y="3263900"/>
          <p14:tracePt t="20453" x="1733550" y="3254375"/>
          <p14:tracePt t="20460" x="1751013" y="3254375"/>
          <p14:tracePt t="20470" x="1766888" y="3246438"/>
          <p14:tracePt t="20486" x="1776413" y="3246438"/>
          <p14:tracePt t="20492" x="1784350" y="3238500"/>
          <p14:tracePt t="20781" x="1801813" y="3228975"/>
          <p14:tracePt t="20788" x="1827213" y="3221038"/>
          <p14:tracePt t="20796" x="1870075" y="3203575"/>
          <p14:tracePt t="20804" x="1903413" y="3186113"/>
          <p14:tracePt t="20812" x="1954213" y="3178175"/>
          <p14:tracePt t="20820" x="1997075" y="3170238"/>
          <p14:tracePt t="20828" x="2047875" y="3152775"/>
          <p14:tracePt t="20836" x="2082800" y="3152775"/>
          <p14:tracePt t="20844" x="2124075" y="3144838"/>
          <p14:tracePt t="20852" x="2141538" y="3144838"/>
          <p14:tracePt t="20860" x="2184400" y="3144838"/>
          <p14:tracePt t="20870" x="2200275" y="3135313"/>
          <p14:tracePt t="20876" x="2235200" y="3135313"/>
          <p14:tracePt t="20885" x="2252663" y="3135313"/>
          <p14:tracePt t="20892" x="2268538" y="3135313"/>
          <p14:tracePt t="20903" x="2278063" y="3135313"/>
          <p14:tracePt t="20908" x="2293938" y="3135313"/>
          <p14:tracePt t="20918" x="2303463" y="3135313"/>
          <p14:tracePt t="20924" x="2311400" y="3135313"/>
          <p14:tracePt t="20935" x="2328863" y="3135313"/>
          <p14:tracePt t="20953" x="2344738" y="3135313"/>
          <p14:tracePt t="20972" x="2362200" y="3152775"/>
          <p14:tracePt t="20981" x="2371725" y="3160713"/>
          <p14:tracePt t="20996" x="2387600" y="3160713"/>
          <p14:tracePt t="21004" x="2397125" y="3170238"/>
          <p14:tracePt t="21012" x="2405063" y="3178175"/>
          <p14:tracePt t="21028" x="2413000" y="3178175"/>
          <p14:tracePt t="21036" x="2422525" y="3186113"/>
          <p14:tracePt t="21076" x="2430463" y="3186113"/>
          <p14:tracePt t="21556" x="2438400" y="3186113"/>
          <p14:tracePt t="21636" x="2438400" y="3203575"/>
          <p14:tracePt t="21644" x="2405063" y="3228975"/>
          <p14:tracePt t="21652" x="2379663" y="3254375"/>
          <p14:tracePt t="21660" x="2344738" y="3263900"/>
          <p14:tracePt t="21669" x="2319338" y="3271838"/>
          <p14:tracePt t="21676" x="2293938" y="3289300"/>
          <p14:tracePt t="21687" x="2278063" y="3289300"/>
          <p14:tracePt t="21692" x="2243138" y="3297238"/>
          <p14:tracePt t="21702" x="2217738" y="3305175"/>
          <p14:tracePt t="21708" x="2192338" y="3322638"/>
          <p14:tracePt t="26006" x="2116138" y="3373438"/>
          <p14:tracePt t="26014" x="1997075" y="3433763"/>
          <p14:tracePt t="26021" x="1885950" y="3484563"/>
          <p14:tracePt t="26029" x="1766888" y="3527425"/>
          <p14:tracePt t="26037" x="1690688" y="3552825"/>
          <p14:tracePt t="26044" x="1631950" y="3568700"/>
          <p14:tracePt t="26053" x="1589088" y="3578225"/>
          <p14:tracePt t="26061" x="1563688" y="3594100"/>
          <p14:tracePt t="26068" x="1546225" y="3603625"/>
          <p14:tracePt t="26076" x="1520825" y="3611563"/>
          <p14:tracePt t="26085" x="1504950" y="3629025"/>
          <p14:tracePt t="26092" x="1495425" y="3636963"/>
          <p14:tracePt t="26101" x="1477963" y="3636963"/>
          <p14:tracePt t="26108" x="1470025" y="3646488"/>
          <p14:tracePt t="26118" x="1462088" y="3671888"/>
          <p14:tracePt t="26124" x="1444625" y="3679825"/>
          <p14:tracePt t="26134" x="1436688" y="3697288"/>
          <p14:tracePt t="26140" x="1411288" y="3722688"/>
          <p14:tracePt t="26150" x="1401763" y="3738563"/>
          <p14:tracePt t="26166" x="1393825" y="3756025"/>
          <p14:tracePt t="26183" x="1393825" y="3763963"/>
          <p14:tracePt t="26188" x="1376363" y="3773488"/>
          <p14:tracePt t="26196" x="1376363" y="3781425"/>
          <p14:tracePt t="26204" x="1368425" y="3790950"/>
          <p14:tracePt t="26212" x="1360488" y="3790950"/>
          <p14:tracePt t="26220" x="1343025" y="3806825"/>
          <p14:tracePt t="26228" x="1317625" y="3816350"/>
          <p14:tracePt t="26236" x="1300163" y="3824288"/>
          <p14:tracePt t="26244" x="1266825" y="3849688"/>
          <p14:tracePt t="26252" x="1249363" y="3849688"/>
          <p14:tracePt t="26260" x="1241425" y="3857625"/>
          <p14:tracePt t="26268" x="1223963" y="3857625"/>
          <p14:tracePt t="26284" x="1216025" y="3857625"/>
          <p14:tracePt t="26301" x="1206500" y="3867150"/>
          <p14:tracePt t="26308" x="1189038" y="3867150"/>
          <p14:tracePt t="26324" x="1155700" y="3875088"/>
          <p14:tracePt t="26340" x="1122363" y="3875088"/>
          <p14:tracePt t="26350" x="1112838" y="3875088"/>
          <p14:tracePt t="26356" x="1087438" y="3883025"/>
          <p14:tracePt t="26367" x="1062038" y="3883025"/>
          <p14:tracePt t="26372" x="1054100" y="3883025"/>
          <p14:tracePt t="26383" x="1036638" y="3883025"/>
          <p14:tracePt t="26388" x="1011238" y="3892550"/>
          <p14:tracePt t="26404" x="1003300" y="3892550"/>
          <p14:tracePt t="26412" x="985838" y="3892550"/>
          <p14:tracePt t="26437" x="977900" y="3892550"/>
          <p14:tracePt t="26444" x="968375" y="3892550"/>
          <p14:tracePt t="26452" x="960438" y="3892550"/>
          <p14:tracePt t="26460" x="952500" y="3892550"/>
          <p14:tracePt t="26468" x="942975" y="3892550"/>
          <p14:tracePt t="26476" x="942975" y="3883025"/>
          <p14:tracePt t="26500" x="935038" y="3875088"/>
          <p14:tracePt t="26524" x="935038" y="3867150"/>
          <p14:tracePt t="26533" x="925513" y="3857625"/>
          <p14:tracePt t="26540" x="925513" y="3849688"/>
          <p14:tracePt t="26556" x="917575" y="3849688"/>
          <p14:tracePt t="26580" x="917575" y="3832225"/>
          <p14:tracePt t="26596" x="909638" y="3824288"/>
          <p14:tracePt t="26604" x="909638" y="3816350"/>
          <p14:tracePt t="26612" x="909638" y="3806825"/>
          <p14:tracePt t="26628" x="909638" y="3798888"/>
          <p14:tracePt t="26749" x="909638" y="3790950"/>
          <p14:tracePt t="26764" x="909638" y="3781425"/>
          <p14:tracePt t="26780" x="909638" y="3773488"/>
          <p14:tracePt t="26989" x="909638" y="3763963"/>
          <p14:tracePt t="26996" x="917575" y="3763963"/>
          <p14:tracePt t="27004" x="942975" y="3763963"/>
          <p14:tracePt t="27012" x="960438" y="3763963"/>
          <p14:tracePt t="27028" x="977900" y="3763963"/>
          <p14:tracePt t="27052" x="985838" y="3763963"/>
          <p14:tracePt t="27068" x="1011238" y="3763963"/>
          <p14:tracePt t="27076" x="1019175" y="3763963"/>
          <p14:tracePt t="27084" x="1028700" y="3763963"/>
          <p14:tracePt t="27092" x="1044575" y="3763963"/>
          <p14:tracePt t="27124" x="1054100" y="3763963"/>
          <p14:tracePt t="27133" x="1069975" y="3763963"/>
          <p14:tracePt t="27140" x="1087438" y="3763963"/>
          <p14:tracePt t="27156" x="1096963" y="3763963"/>
          <p14:tracePt t="27204" x="1104900" y="3763963"/>
          <p14:tracePt t="27228" x="1112838" y="3763963"/>
          <p14:tracePt t="27236" x="1122363" y="3763963"/>
          <p14:tracePt t="27308" x="1138238" y="3763963"/>
          <p14:tracePt t="27348" x="1147763" y="3763963"/>
          <p14:tracePt t="27372" x="1155700" y="3763963"/>
          <p14:tracePt t="27389" x="1163638" y="3763963"/>
          <p14:tracePt t="27405" x="1173163" y="3763963"/>
          <p14:tracePt t="27420" x="1181100" y="3763963"/>
          <p14:tracePt t="27428" x="1189038" y="3763963"/>
          <p14:tracePt t="27444" x="1198563" y="3763963"/>
          <p14:tracePt t="27453" x="1206500" y="3763963"/>
          <p14:tracePt t="27476" x="1223963" y="3773488"/>
          <p14:tracePt t="27484" x="1231900" y="3773488"/>
          <p14:tracePt t="27508" x="1241425" y="3773488"/>
          <p14:tracePt t="27524" x="1249363" y="3773488"/>
          <p14:tracePt t="27596" x="1257300" y="3773488"/>
          <p14:tracePt t="27604" x="1266825" y="3773488"/>
          <p14:tracePt t="27645" x="1274763" y="3773488"/>
          <p14:tracePt t="27653" x="1282700" y="3790950"/>
          <p14:tracePt t="27660" x="1300163" y="3798888"/>
          <p14:tracePt t="27669" x="1317625" y="3816350"/>
          <p14:tracePt t="27677" x="1343025" y="3841750"/>
          <p14:tracePt t="27685" x="1350963" y="3841750"/>
          <p14:tracePt t="27692" x="1385888" y="3857625"/>
          <p14:tracePt t="27701" x="1427163" y="3875088"/>
          <p14:tracePt t="27708" x="1427163" y="3883025"/>
          <p14:tracePt t="27717" x="1444625" y="3892550"/>
          <p14:tracePt t="27724" x="1470025" y="3908425"/>
          <p14:tracePt t="27734" x="1470025" y="3917950"/>
          <p14:tracePt t="27741" x="1477963" y="3917950"/>
          <p14:tracePt t="27751" x="1487488" y="3917950"/>
          <p14:tracePt t="27932" x="1495425" y="3925888"/>
          <p14:tracePt t="28286" x="1495425" y="3917950"/>
          <p14:tracePt t="28317" x="1504950" y="3908425"/>
          <p14:tracePt t="28335" x="1512888" y="3900488"/>
          <p14:tracePt t="28356" x="1520825" y="3900488"/>
          <p14:tracePt t="28382" x="1530350" y="3900488"/>
          <p14:tracePt t="28388" x="1530350" y="3892550"/>
          <p14:tracePt t="28404" x="1538288" y="3883025"/>
          <p14:tracePt t="28412" x="1546225" y="3883025"/>
          <p14:tracePt t="28420" x="1555750" y="3875088"/>
          <p14:tracePt t="28436" x="1563688" y="3875088"/>
          <p14:tracePt t="28444" x="1581150" y="3875088"/>
          <p14:tracePt t="28468" x="1597025" y="3867150"/>
          <p14:tracePt t="28476" x="1614488" y="3867150"/>
          <p14:tracePt t="28500" x="1622425" y="3867150"/>
          <p14:tracePt t="28508" x="1631950" y="3867150"/>
          <p14:tracePt t="28517" x="1657350" y="3857625"/>
          <p14:tracePt t="28534" x="1665288" y="3849688"/>
          <p14:tracePt t="28588" x="1674813" y="3849688"/>
          <p14:tracePt t="28604" x="1690688" y="3849688"/>
          <p14:tracePt t="28612" x="1708150" y="3841750"/>
          <p14:tracePt t="28620" x="1725613" y="3841750"/>
          <p14:tracePt t="28628" x="1741488" y="3832225"/>
          <p14:tracePt t="28636" x="1751013" y="3832225"/>
          <p14:tracePt t="28644" x="1766888" y="3832225"/>
          <p14:tracePt t="28652" x="1793875" y="3832225"/>
          <p14:tracePt t="28676" x="1801813" y="3832225"/>
          <p14:tracePt t="28860" x="1819275" y="3832225"/>
          <p14:tracePt t="28908" x="1827213" y="3832225"/>
          <p14:tracePt t="28932" x="1835150" y="3832225"/>
          <p14:tracePt t="29356" x="1844675" y="3832225"/>
          <p14:tracePt t="53628" x="1809750" y="3806825"/>
          <p14:tracePt t="53637" x="1741488" y="3763963"/>
          <p14:tracePt t="53645" x="1690688" y="3687763"/>
          <p14:tracePt t="53653" x="1606550" y="3578225"/>
          <p14:tracePt t="53661" x="1470025" y="3433763"/>
          <p14:tracePt t="53668" x="1343025" y="3279775"/>
          <p14:tracePt t="53678" x="1216025" y="3127375"/>
          <p14:tracePt t="53684" x="1079500" y="2990850"/>
          <p14:tracePt t="53694" x="925513" y="2863850"/>
          <p14:tracePt t="53700" x="765175" y="2693988"/>
          <p14:tracePt t="53710" x="628650" y="2582863"/>
          <p14:tracePt t="53716" x="501650" y="2463800"/>
          <p14:tracePt t="53727" x="407988" y="2379663"/>
          <p14:tracePt t="53732" x="331788" y="2303463"/>
          <p14:tracePt t="53744" x="246063" y="2217738"/>
          <p14:tracePt t="53748" x="177800" y="2141538"/>
          <p14:tracePt t="53756" x="111125" y="2047875"/>
          <p14:tracePt t="53764" x="33338" y="197167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3333" y="2237345"/>
            <a:ext cx="5382387" cy="1088496"/>
          </a:xfrm>
        </p:spPr>
        <p:txBody>
          <a:bodyPr/>
          <a:lstStyle/>
          <a:p>
            <a:r>
              <a:rPr lang="ko-KR" altLang="en-US" dirty="0">
                <a:solidFill>
                  <a:srgbClr val="E73535"/>
                </a:solidFill>
              </a:rPr>
              <a:t>연결리스트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822B5811-952C-4A38-996B-8E25683248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94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49"/>
    </mc:Choice>
    <mc:Fallback xmlns="">
      <p:transition spd="slow" advTm="45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6189</TotalTime>
  <Words>1473</Words>
  <Application>Microsoft Office PowerPoint</Application>
  <PresentationFormat>화면 슬라이드 쇼(4:3)</PresentationFormat>
  <Paragraphs>387</Paragraphs>
  <Slides>25</Slides>
  <Notes>8</Notes>
  <HiddenSlides>0</HiddenSlides>
  <MMClips>25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3" baseType="lpstr">
      <vt:lpstr>굴림</vt:lpstr>
      <vt:lpstr>나눔고딕</vt:lpstr>
      <vt:lpstr>나눔고딕 ExtraBold</vt:lpstr>
      <vt:lpstr>맑은 고딕</vt:lpstr>
      <vt:lpstr>Arial</vt:lpstr>
      <vt:lpstr>Calibri</vt:lpstr>
      <vt:lpstr>Calibri Light</vt:lpstr>
      <vt:lpstr>Office 테마</vt:lpstr>
      <vt:lpstr>배열</vt:lpstr>
      <vt:lpstr>배열</vt:lpstr>
      <vt:lpstr>배열</vt:lpstr>
      <vt:lpstr>배열</vt:lpstr>
      <vt:lpstr>배열</vt:lpstr>
      <vt:lpstr>배열</vt:lpstr>
      <vt:lpstr>배열</vt:lpstr>
      <vt:lpstr>배열</vt:lpstr>
      <vt:lpstr>연결리스트</vt:lpstr>
      <vt:lpstr>연결 리스트</vt:lpstr>
      <vt:lpstr>연결 리스트</vt:lpstr>
      <vt:lpstr>연결 리스트</vt:lpstr>
      <vt:lpstr>연결 리스트</vt:lpstr>
      <vt:lpstr>연결 리스트</vt:lpstr>
      <vt:lpstr>연결 리스트</vt:lpstr>
      <vt:lpstr>연결 리스트</vt:lpstr>
      <vt:lpstr>연결 리스트</vt:lpstr>
      <vt:lpstr>연결 리스트</vt:lpstr>
      <vt:lpstr>연결 리스트</vt:lpstr>
      <vt:lpstr>배열</vt:lpstr>
      <vt:lpstr>연결 리스트</vt:lpstr>
      <vt:lpstr>연결 리스트</vt:lpstr>
      <vt:lpstr>연결 리스트</vt:lpstr>
      <vt:lpstr>연결 리스트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강의 주제 입력</dc:title>
  <dc:creator>inha</dc:creator>
  <cp:lastModifiedBy>bigdata</cp:lastModifiedBy>
  <cp:revision>245</cp:revision>
  <dcterms:created xsi:type="dcterms:W3CDTF">2018-02-23T06:54:11Z</dcterms:created>
  <dcterms:modified xsi:type="dcterms:W3CDTF">2020-09-02T06:34:15Z</dcterms:modified>
</cp:coreProperties>
</file>